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Maven Pro"/>
      <p:regular r:id="rId72"/>
      <p:bold r:id="rId73"/>
    </p:embeddedFont>
    <p:embeddedFont>
      <p:font typeface="Proxima Nova Semibold"/>
      <p:regular r:id="rId74"/>
      <p:bold r:id="rId75"/>
      <p:boldItalic r:id="rId76"/>
    </p:embeddedFont>
    <p:embeddedFont>
      <p:font typeface="Commissioner"/>
      <p:regular r:id="rId77"/>
      <p:bold r:id="rId78"/>
    </p:embeddedFont>
    <p:embeddedFont>
      <p:font typeface="Francois One"/>
      <p:regular r:id="rId79"/>
    </p:embeddedFont>
    <p:embeddedFont>
      <p:font typeface="Syne SemiBold"/>
      <p:regular r:id="rId80"/>
      <p:bold r:id="rId81"/>
    </p:embeddedFont>
    <p:embeddedFont>
      <p:font typeface="Barlow SemiBold"/>
      <p:regular r:id="rId82"/>
      <p:bold r:id="rId83"/>
      <p:italic r:id="rId84"/>
      <p:boldItalic r:id="rId85"/>
    </p:embeddedFont>
    <p:embeddedFont>
      <p:font typeface="Roboto"/>
      <p:regular r:id="rId86"/>
      <p:bold r:id="rId87"/>
      <p:italic r:id="rId88"/>
      <p:boldItalic r:id="rId89"/>
    </p:embeddedFont>
    <p:embeddedFont>
      <p:font typeface="Amatic SC"/>
      <p:regular r:id="rId90"/>
      <p:bold r:id="rId91"/>
    </p:embeddedFont>
    <p:embeddedFont>
      <p:font typeface="Red Hat Display"/>
      <p:regular r:id="rId92"/>
      <p:bold r:id="rId93"/>
      <p:italic r:id="rId94"/>
      <p:boldItalic r:id="rId95"/>
    </p:embeddedFont>
    <p:embeddedFont>
      <p:font typeface="Black Han Sans"/>
      <p:regular r:id="rId96"/>
    </p:embeddedFont>
    <p:embeddedFont>
      <p:font typeface="Syne"/>
      <p:regular r:id="rId97"/>
      <p:bold r:id="rId98"/>
    </p:embeddedFont>
    <p:embeddedFont>
      <p:font typeface="Commissioner ExtraBold"/>
      <p:bold r:id="rId99"/>
    </p:embeddedFont>
    <p:embeddedFont>
      <p:font typeface="Open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D7D1E2-58FA-4318-AAF0-2B9D243D54C0}">
  <a:tblStyle styleId="{ECD7D1E2-58FA-4318-AAF0-2B9D243D54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boldItalic.fntdata"/><Relationship Id="rId102" Type="http://schemas.openxmlformats.org/officeDocument/2006/relationships/font" Target="fonts/OpenSans-italic.fntdata"/><Relationship Id="rId101" Type="http://schemas.openxmlformats.org/officeDocument/2006/relationships/font" Target="fonts/OpenSans-bold.fntdata"/><Relationship Id="rId100" Type="http://schemas.openxmlformats.org/officeDocument/2006/relationships/font" Target="fonts/Open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edHatDisplay-boldItalic.fntdata"/><Relationship Id="rId94" Type="http://schemas.openxmlformats.org/officeDocument/2006/relationships/font" Target="fonts/RedHatDisplay-italic.fntdata"/><Relationship Id="rId97" Type="http://schemas.openxmlformats.org/officeDocument/2006/relationships/font" Target="fonts/Syne-regular.fntdata"/><Relationship Id="rId96" Type="http://schemas.openxmlformats.org/officeDocument/2006/relationships/font" Target="fonts/BlackHanSans-regular.fntdata"/><Relationship Id="rId11" Type="http://schemas.openxmlformats.org/officeDocument/2006/relationships/slide" Target="slides/slide5.xml"/><Relationship Id="rId99" Type="http://schemas.openxmlformats.org/officeDocument/2006/relationships/font" Target="fonts/CommissionerExtraBold-bold.fntdata"/><Relationship Id="rId10" Type="http://schemas.openxmlformats.org/officeDocument/2006/relationships/slide" Target="slides/slide4.xml"/><Relationship Id="rId98" Type="http://schemas.openxmlformats.org/officeDocument/2006/relationships/font" Target="fonts/Syn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maticSC-bold.fntdata"/><Relationship Id="rId90" Type="http://schemas.openxmlformats.org/officeDocument/2006/relationships/font" Target="fonts/AmaticSC-regular.fntdata"/><Relationship Id="rId93" Type="http://schemas.openxmlformats.org/officeDocument/2006/relationships/font" Target="fonts/RedHatDisplay-bold.fntdata"/><Relationship Id="rId92" Type="http://schemas.openxmlformats.org/officeDocument/2006/relationships/font" Target="fonts/RedHatDisplay-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BarlowSemiBold-italic.fntdata"/><Relationship Id="rId83" Type="http://schemas.openxmlformats.org/officeDocument/2006/relationships/font" Target="fonts/BarlowSemiBold-bold.fntdata"/><Relationship Id="rId86" Type="http://schemas.openxmlformats.org/officeDocument/2006/relationships/font" Target="fonts/Roboto-regular.fntdata"/><Relationship Id="rId85" Type="http://schemas.openxmlformats.org/officeDocument/2006/relationships/font" Target="fonts/BarlowSemiBold-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SyneSemiBold-regular.fntdata"/><Relationship Id="rId82" Type="http://schemas.openxmlformats.org/officeDocument/2006/relationships/font" Target="fonts/BarlowSemiBold-regular.fntdata"/><Relationship Id="rId81" Type="http://schemas.openxmlformats.org/officeDocument/2006/relationships/font" Target="fonts/Syne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bold.fntdata"/><Relationship Id="rId72" Type="http://schemas.openxmlformats.org/officeDocument/2006/relationships/font" Target="fonts/MavenPro-regular.fntdata"/><Relationship Id="rId75" Type="http://schemas.openxmlformats.org/officeDocument/2006/relationships/font" Target="fonts/ProximaNovaSemibold-bold.fntdata"/><Relationship Id="rId74" Type="http://schemas.openxmlformats.org/officeDocument/2006/relationships/font" Target="fonts/ProximaNovaSemibold-regular.fntdata"/><Relationship Id="rId77" Type="http://schemas.openxmlformats.org/officeDocument/2006/relationships/font" Target="fonts/Commissioner-regular.fntdata"/><Relationship Id="rId76" Type="http://schemas.openxmlformats.org/officeDocument/2006/relationships/font" Target="fonts/ProximaNovaSemibold-boldItalic.fntdata"/><Relationship Id="rId79" Type="http://schemas.openxmlformats.org/officeDocument/2006/relationships/font" Target="fonts/FrancoisOne-regular.fntdata"/><Relationship Id="rId78" Type="http://schemas.openxmlformats.org/officeDocument/2006/relationships/font" Target="fonts/Commissioner-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ProximaNova-regular.fntdata"/><Relationship Id="rId63" Type="http://schemas.openxmlformats.org/officeDocument/2006/relationships/slide" Target="slides/slide57.xml"/><Relationship Id="rId66" Type="http://schemas.openxmlformats.org/officeDocument/2006/relationships/font" Target="fonts/ProximaNova-italic.fntdata"/><Relationship Id="rId65" Type="http://schemas.openxmlformats.org/officeDocument/2006/relationships/font" Target="fonts/ProximaNova-bold.fntdata"/><Relationship Id="rId68" Type="http://schemas.openxmlformats.org/officeDocument/2006/relationships/font" Target="fonts/RobotoMedium-regular.fntdata"/><Relationship Id="rId67" Type="http://schemas.openxmlformats.org/officeDocument/2006/relationships/font" Target="fonts/ProximaNova-boldItalic.fntdata"/><Relationship Id="rId60" Type="http://schemas.openxmlformats.org/officeDocument/2006/relationships/slide" Target="slides/slide54.xml"/><Relationship Id="rId69" Type="http://schemas.openxmlformats.org/officeDocument/2006/relationships/font" Target="fonts/RobotoMedium-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10ee6ad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10ee6ad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710ee6ad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710ee6ad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710ee6ad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710ee6ad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710ee6ad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710ee6ad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710ee6ad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710ee6ad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710ee6ad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710ee6ad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710ee6ad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710ee6ad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710ee6ad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710ee6ad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710ee6ad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710ee6ad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710ee6ad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710ee6ad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710ee6a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710ee6a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710ee6ade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710ee6ade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710ee6ade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710ee6ade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710ee6ade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710ee6ade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710ee6ad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710ee6ad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710ee6ade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710ee6ade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710ee6ade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710ee6ade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710ee6ade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710ee6ade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710ee6ade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710ee6ade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710ee6ade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710ee6ade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e710ee6ade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e710ee6ade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10ee6a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10ee6a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811cd5716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811cd5716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710ee6ade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710ee6ade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e710ee6ade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e710ee6ade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e710ee6ade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e710ee6ade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710ee6ade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710ee6ad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e710ee6ade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e710ee6ade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811cd5716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811cd5716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e9f0d3c39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e9f0d3c39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710ee6ade_0_19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710ee6ade_0_19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e710ee6ade_0_19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e710ee6ade_0_19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811cd571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811cd571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e710ee6ade_0_10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e710ee6ade_0_10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e710ee6ade_0_10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e710ee6ade_0_10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e710ee6ade_0_10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e710ee6ade_0_10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710ee6ade_0_10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710ee6ade_0_10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e710ee6ade_0_10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e710ee6ade_0_10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e710ee6ade_0_10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e710ee6ade_0_10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6" name="Shape 4656"/>
        <p:cNvGrpSpPr/>
        <p:nvPr/>
      </p:nvGrpSpPr>
      <p:grpSpPr>
        <a:xfrm>
          <a:off x="0" y="0"/>
          <a:ext cx="0" cy="0"/>
          <a:chOff x="0" y="0"/>
          <a:chExt cx="0" cy="0"/>
        </a:xfrm>
      </p:grpSpPr>
      <p:sp>
        <p:nvSpPr>
          <p:cNvPr id="4657" name="Google Shape;4657;ge710ee6ade_0_1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8" name="Google Shape;4658;ge710ee6ade_0_1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e710ee6ade_0_1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e710ee6ade_0_13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ge710ee6ade_0_13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7" name="Google Shape;5247;ge710ee6ade_0_13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0" name="Shape 5650"/>
        <p:cNvGrpSpPr/>
        <p:nvPr/>
      </p:nvGrpSpPr>
      <p:grpSpPr>
        <a:xfrm>
          <a:off x="0" y="0"/>
          <a:ext cx="0" cy="0"/>
          <a:chOff x="0" y="0"/>
          <a:chExt cx="0" cy="0"/>
        </a:xfrm>
      </p:grpSpPr>
      <p:sp>
        <p:nvSpPr>
          <p:cNvPr id="5651" name="Google Shape;5651;ge710ee6ade_0_14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2" name="Google Shape;5652;ge710ee6ade_0_14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10ee6ad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710ee6ad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0" name="Shape 6030"/>
        <p:cNvGrpSpPr/>
        <p:nvPr/>
      </p:nvGrpSpPr>
      <p:grpSpPr>
        <a:xfrm>
          <a:off x="0" y="0"/>
          <a:ext cx="0" cy="0"/>
          <a:chOff x="0" y="0"/>
          <a:chExt cx="0" cy="0"/>
        </a:xfrm>
      </p:grpSpPr>
      <p:sp>
        <p:nvSpPr>
          <p:cNvPr id="6031" name="Google Shape;6031;ge710ee6ade_0_14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2" name="Google Shape;6032;ge710ee6ade_0_14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4" name="Shape 6444"/>
        <p:cNvGrpSpPr/>
        <p:nvPr/>
      </p:nvGrpSpPr>
      <p:grpSpPr>
        <a:xfrm>
          <a:off x="0" y="0"/>
          <a:ext cx="0" cy="0"/>
          <a:chOff x="0" y="0"/>
          <a:chExt cx="0" cy="0"/>
        </a:xfrm>
      </p:grpSpPr>
      <p:sp>
        <p:nvSpPr>
          <p:cNvPr id="6445" name="Google Shape;6445;ge710ee6ade_0_15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6" name="Google Shape;6446;ge710ee6ade_0_15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5" name="Shape 6805"/>
        <p:cNvGrpSpPr/>
        <p:nvPr/>
      </p:nvGrpSpPr>
      <p:grpSpPr>
        <a:xfrm>
          <a:off x="0" y="0"/>
          <a:ext cx="0" cy="0"/>
          <a:chOff x="0" y="0"/>
          <a:chExt cx="0" cy="0"/>
        </a:xfrm>
      </p:grpSpPr>
      <p:sp>
        <p:nvSpPr>
          <p:cNvPr id="6806" name="Google Shape;6806;ge710ee6ade_0_15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7" name="Google Shape;6807;ge710ee6ade_0_15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5" name="Shape 7315"/>
        <p:cNvGrpSpPr/>
        <p:nvPr/>
      </p:nvGrpSpPr>
      <p:grpSpPr>
        <a:xfrm>
          <a:off x="0" y="0"/>
          <a:ext cx="0" cy="0"/>
          <a:chOff x="0" y="0"/>
          <a:chExt cx="0" cy="0"/>
        </a:xfrm>
      </p:grpSpPr>
      <p:sp>
        <p:nvSpPr>
          <p:cNvPr id="7316" name="Google Shape;7316;ge710ee6ade_0_16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7" name="Google Shape;7317;ge710ee6ade_0_16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5" name="Shape 7935"/>
        <p:cNvGrpSpPr/>
        <p:nvPr/>
      </p:nvGrpSpPr>
      <p:grpSpPr>
        <a:xfrm>
          <a:off x="0" y="0"/>
          <a:ext cx="0" cy="0"/>
          <a:chOff x="0" y="0"/>
          <a:chExt cx="0" cy="0"/>
        </a:xfrm>
      </p:grpSpPr>
      <p:sp>
        <p:nvSpPr>
          <p:cNvPr id="7936" name="Google Shape;7936;ge710ee6ade_0_16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7" name="Google Shape;7937;ge710ee6ade_0_16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9" name="Shape 8529"/>
        <p:cNvGrpSpPr/>
        <p:nvPr/>
      </p:nvGrpSpPr>
      <p:grpSpPr>
        <a:xfrm>
          <a:off x="0" y="0"/>
          <a:ext cx="0" cy="0"/>
          <a:chOff x="0" y="0"/>
          <a:chExt cx="0" cy="0"/>
        </a:xfrm>
      </p:grpSpPr>
      <p:sp>
        <p:nvSpPr>
          <p:cNvPr id="8530" name="Google Shape;8530;ge710ee6ade_0_17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1" name="Google Shape;8531;ge710ee6ade_0_17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0" name="Shape 8850"/>
        <p:cNvGrpSpPr/>
        <p:nvPr/>
      </p:nvGrpSpPr>
      <p:grpSpPr>
        <a:xfrm>
          <a:off x="0" y="0"/>
          <a:ext cx="0" cy="0"/>
          <a:chOff x="0" y="0"/>
          <a:chExt cx="0" cy="0"/>
        </a:xfrm>
      </p:grpSpPr>
      <p:sp>
        <p:nvSpPr>
          <p:cNvPr id="8851" name="Google Shape;8851;ge710ee6ade_0_17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2" name="Google Shape;8852;ge710ee6ade_0_17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8" name="Shape 9158"/>
        <p:cNvGrpSpPr/>
        <p:nvPr/>
      </p:nvGrpSpPr>
      <p:grpSpPr>
        <a:xfrm>
          <a:off x="0" y="0"/>
          <a:ext cx="0" cy="0"/>
          <a:chOff x="0" y="0"/>
          <a:chExt cx="0" cy="0"/>
        </a:xfrm>
      </p:grpSpPr>
      <p:sp>
        <p:nvSpPr>
          <p:cNvPr id="9159" name="Google Shape;9159;ge710ee6ade_0_19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0" name="Google Shape;9160;ge710ee6ade_0_19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710ee6a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710ee6a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710ee6ad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710ee6ad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710ee6ad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710ee6ad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811cd571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811cd571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0625" y="4473225"/>
            <a:ext cx="4115987" cy="769394"/>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965275" y="-156625"/>
            <a:ext cx="2453450" cy="158050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836925" y="-5398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3995726">
            <a:off x="-130622" y="3655115"/>
            <a:ext cx="2199510" cy="1987525"/>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644234">
            <a:off x="6088289" y="3622766"/>
            <a:ext cx="3520410" cy="1799358"/>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98250" y="-738525"/>
            <a:ext cx="3075543" cy="22228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430479">
            <a:off x="48915" y="-222860"/>
            <a:ext cx="2155859" cy="1948081"/>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098900" y="3115900"/>
            <a:ext cx="2290125" cy="2206451"/>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597000" y="1369050"/>
            <a:ext cx="5115900" cy="1917600"/>
          </a:xfrm>
          <a:prstGeom prst="rect">
            <a:avLst/>
          </a:prstGeom>
        </p:spPr>
        <p:txBody>
          <a:bodyPr anchorCtr="0" anchor="t" bIns="0" lIns="0" spcFirstLastPara="1" rIns="0" wrap="square" tIns="0">
            <a:noAutofit/>
          </a:bodyPr>
          <a:lstStyle>
            <a:lvl1pPr indent="0" lvl="0" marL="0" marR="0" rtl="0" algn="l">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1762900" y="3607600"/>
            <a:ext cx="3563100" cy="294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p:nvPr/>
        </p:nvSpPr>
        <p:spPr>
          <a:xfrm>
            <a:off x="2794625" y="4306375"/>
            <a:ext cx="4747219" cy="887388"/>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71136" y="3834293"/>
            <a:ext cx="2246179" cy="1460600"/>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flipH="1">
            <a:off x="-30975" y="-39975"/>
            <a:ext cx="3514322" cy="2263908"/>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6772625" y="390032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ph hasCustomPrompt="1" type="title"/>
          </p:nvPr>
        </p:nvSpPr>
        <p:spPr>
          <a:xfrm>
            <a:off x="3925525" y="1406850"/>
            <a:ext cx="45519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p:nvPr>
            <p:ph idx="1" type="subTitle"/>
          </p:nvPr>
        </p:nvSpPr>
        <p:spPr>
          <a:xfrm>
            <a:off x="3927157" y="3342625"/>
            <a:ext cx="4548600" cy="29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6" name="Shape 76"/>
        <p:cNvGrpSpPr/>
        <p:nvPr/>
      </p:nvGrpSpPr>
      <p:grpSpPr>
        <a:xfrm>
          <a:off x="0" y="0"/>
          <a:ext cx="0" cy="0"/>
          <a:chOff x="0" y="0"/>
          <a:chExt cx="0" cy="0"/>
        </a:xfrm>
      </p:grpSpPr>
      <p:sp>
        <p:nvSpPr>
          <p:cNvPr id="77" name="Google Shape;77;p13"/>
          <p:cNvSpPr/>
          <p:nvPr/>
        </p:nvSpPr>
        <p:spPr>
          <a:xfrm>
            <a:off x="7916175" y="4193400"/>
            <a:ext cx="1538510" cy="1000431"/>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213009" y="3380700"/>
            <a:ext cx="1000431" cy="2971193"/>
          </a:xfrm>
          <a:custGeom>
            <a:rect b="b" l="l" r="r" t="t"/>
            <a:pathLst>
              <a:path extrusionOk="0" h="26554" w="8941">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81475" y="-849132"/>
            <a:ext cx="2789405" cy="2016024"/>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77925" y="3965475"/>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3"/>
          <p:cNvSpPr txBox="1"/>
          <p:nvPr>
            <p:ph idx="2" type="title"/>
          </p:nvPr>
        </p:nvSpPr>
        <p:spPr>
          <a:xfrm>
            <a:off x="1698000" y="1607750"/>
            <a:ext cx="27417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3"/>
          <p:cNvSpPr txBox="1"/>
          <p:nvPr>
            <p:ph idx="1" type="subTitle"/>
          </p:nvPr>
        </p:nvSpPr>
        <p:spPr>
          <a:xfrm>
            <a:off x="1698900" y="2304824"/>
            <a:ext cx="27399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13"/>
          <p:cNvSpPr txBox="1"/>
          <p:nvPr>
            <p:ph hasCustomPrompt="1" idx="3" type="title"/>
          </p:nvPr>
        </p:nvSpPr>
        <p:spPr>
          <a:xfrm>
            <a:off x="815358" y="1647350"/>
            <a:ext cx="6789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5" name="Google Shape;85;p13"/>
          <p:cNvSpPr txBox="1"/>
          <p:nvPr>
            <p:ph idx="4" type="title"/>
          </p:nvPr>
        </p:nvSpPr>
        <p:spPr>
          <a:xfrm>
            <a:off x="1671845" y="3152150"/>
            <a:ext cx="27417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5" type="subTitle"/>
          </p:nvPr>
        </p:nvSpPr>
        <p:spPr>
          <a:xfrm>
            <a:off x="1672746" y="3848766"/>
            <a:ext cx="27399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3"/>
          <p:cNvSpPr txBox="1"/>
          <p:nvPr>
            <p:ph hasCustomPrompt="1" idx="6" type="title"/>
          </p:nvPr>
        </p:nvSpPr>
        <p:spPr>
          <a:xfrm>
            <a:off x="813816" y="3172850"/>
            <a:ext cx="6789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8" name="Google Shape;88;p13"/>
          <p:cNvSpPr txBox="1"/>
          <p:nvPr>
            <p:ph idx="7" type="title"/>
          </p:nvPr>
        </p:nvSpPr>
        <p:spPr>
          <a:xfrm>
            <a:off x="5685076" y="1626650"/>
            <a:ext cx="2745600" cy="539400"/>
          </a:xfrm>
          <a:prstGeom prst="rect">
            <a:avLst/>
          </a:prstGeom>
        </p:spPr>
        <p:txBody>
          <a:bodyPr anchorCtr="0" anchor="ctr" bIns="0" lIns="0" spcFirstLastPara="1" rIns="0" wrap="square" tIns="0">
            <a:noAutofit/>
          </a:bodyPr>
          <a:lstStyle>
            <a:lvl1pPr lvl="0" marR="45720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3"/>
          <p:cNvSpPr txBox="1"/>
          <p:nvPr>
            <p:ph idx="8" type="subTitle"/>
          </p:nvPr>
        </p:nvSpPr>
        <p:spPr>
          <a:xfrm>
            <a:off x="5685928" y="2304288"/>
            <a:ext cx="27441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0" name="Google Shape;90;p13"/>
          <p:cNvSpPr txBox="1"/>
          <p:nvPr>
            <p:ph hasCustomPrompt="1" idx="9" type="title"/>
          </p:nvPr>
        </p:nvSpPr>
        <p:spPr>
          <a:xfrm>
            <a:off x="4829393" y="1647361"/>
            <a:ext cx="6771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1" name="Google Shape;91;p13"/>
          <p:cNvSpPr txBox="1"/>
          <p:nvPr>
            <p:ph idx="13" type="title"/>
          </p:nvPr>
        </p:nvSpPr>
        <p:spPr>
          <a:xfrm>
            <a:off x="5685076" y="3152150"/>
            <a:ext cx="2745600" cy="539400"/>
          </a:xfrm>
          <a:prstGeom prst="rect">
            <a:avLst/>
          </a:prstGeom>
        </p:spPr>
        <p:txBody>
          <a:bodyPr anchorCtr="0" anchor="ctr" bIns="0" lIns="0" spcFirstLastPara="1" rIns="0" wrap="square" tIns="0">
            <a:noAutofit/>
          </a:bodyPr>
          <a:lstStyle>
            <a:lvl1pPr lvl="0" marR="45720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3"/>
          <p:cNvSpPr txBox="1"/>
          <p:nvPr>
            <p:ph idx="14" type="subTitle"/>
          </p:nvPr>
        </p:nvSpPr>
        <p:spPr>
          <a:xfrm>
            <a:off x="5685928" y="3849660"/>
            <a:ext cx="27441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 name="Google Shape;93;p13"/>
          <p:cNvSpPr txBox="1"/>
          <p:nvPr>
            <p:ph hasCustomPrompt="1" idx="15" type="title"/>
          </p:nvPr>
        </p:nvSpPr>
        <p:spPr>
          <a:xfrm>
            <a:off x="4829393" y="3172856"/>
            <a:ext cx="6771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94"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10800000">
            <a:off x="-3093192" y="2632759"/>
            <a:ext cx="4684127" cy="3017491"/>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10800000">
            <a:off x="-3346390" y="1967594"/>
            <a:ext cx="5871840" cy="3682656"/>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ph type="title"/>
          </p:nvPr>
        </p:nvSpPr>
        <p:spPr>
          <a:xfrm>
            <a:off x="1595700" y="3157300"/>
            <a:ext cx="5952600" cy="3744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b="1" sz="2100">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4"/>
          <p:cNvSpPr txBox="1"/>
          <p:nvPr>
            <p:ph idx="1" type="subTitle"/>
          </p:nvPr>
        </p:nvSpPr>
        <p:spPr>
          <a:xfrm>
            <a:off x="1595700" y="1611800"/>
            <a:ext cx="5951400" cy="1293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sz="2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00" name="Shape 100"/>
        <p:cNvGrpSpPr/>
        <p:nvPr/>
      </p:nvGrpSpPr>
      <p:grpSpPr>
        <a:xfrm>
          <a:off x="0" y="0"/>
          <a:ext cx="0" cy="0"/>
          <a:chOff x="0" y="0"/>
          <a:chExt cx="0" cy="0"/>
        </a:xfrm>
      </p:grpSpPr>
      <p:sp>
        <p:nvSpPr>
          <p:cNvPr id="101" name="Google Shape;101;p15"/>
          <p:cNvSpPr/>
          <p:nvPr/>
        </p:nvSpPr>
        <p:spPr>
          <a:xfrm flipH="1" rot="10800000">
            <a:off x="6726600" y="-233325"/>
            <a:ext cx="2947210" cy="1506323"/>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flipH="1" rot="10800000">
            <a:off x="-798250" y="3199269"/>
            <a:ext cx="3075543" cy="22228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flipH="1" rot="10369521">
            <a:off x="-177835" y="3407852"/>
            <a:ext cx="2155859" cy="1948081"/>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rot="10800000">
            <a:off x="7318425" y="-149877"/>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type="title"/>
          </p:nvPr>
        </p:nvSpPr>
        <p:spPr>
          <a:xfrm>
            <a:off x="2140950" y="1473238"/>
            <a:ext cx="4864500" cy="800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06" name="Google Shape;106;p15"/>
          <p:cNvSpPr txBox="1"/>
          <p:nvPr>
            <p:ph idx="1" type="subTitle"/>
          </p:nvPr>
        </p:nvSpPr>
        <p:spPr>
          <a:xfrm>
            <a:off x="2138550" y="2361274"/>
            <a:ext cx="4866900" cy="1255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07" name="Shape 107"/>
        <p:cNvGrpSpPr/>
        <p:nvPr/>
      </p:nvGrpSpPr>
      <p:grpSpPr>
        <a:xfrm>
          <a:off x="0" y="0"/>
          <a:ext cx="0" cy="0"/>
          <a:chOff x="0" y="0"/>
          <a:chExt cx="0" cy="0"/>
        </a:xfrm>
      </p:grpSpPr>
      <p:sp>
        <p:nvSpPr>
          <p:cNvPr id="108" name="Google Shape;108;p16"/>
          <p:cNvSpPr/>
          <p:nvPr/>
        </p:nvSpPr>
        <p:spPr>
          <a:xfrm>
            <a:off x="-21275" y="-60700"/>
            <a:ext cx="2635657" cy="1136802"/>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0800000">
            <a:off x="6034253" y="4475810"/>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type="title"/>
          </p:nvPr>
        </p:nvSpPr>
        <p:spPr>
          <a:xfrm>
            <a:off x="776299"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6"/>
          <p:cNvSpPr txBox="1"/>
          <p:nvPr>
            <p:ph idx="1" type="subTitle"/>
          </p:nvPr>
        </p:nvSpPr>
        <p:spPr>
          <a:xfrm>
            <a:off x="778249" y="3718907"/>
            <a:ext cx="23094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2" name="Google Shape;112;p16"/>
          <p:cNvSpPr txBox="1"/>
          <p:nvPr>
            <p:ph idx="2" type="title"/>
          </p:nvPr>
        </p:nvSpPr>
        <p:spPr>
          <a:xfrm>
            <a:off x="3415350"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3" type="subTitle"/>
          </p:nvPr>
        </p:nvSpPr>
        <p:spPr>
          <a:xfrm>
            <a:off x="3415350" y="3718907"/>
            <a:ext cx="23133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 name="Google Shape;114;p16"/>
          <p:cNvSpPr txBox="1"/>
          <p:nvPr>
            <p:ph idx="4" type="title"/>
          </p:nvPr>
        </p:nvSpPr>
        <p:spPr>
          <a:xfrm>
            <a:off x="6031851"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6"/>
          <p:cNvSpPr txBox="1"/>
          <p:nvPr>
            <p:ph idx="5" type="subTitle"/>
          </p:nvPr>
        </p:nvSpPr>
        <p:spPr>
          <a:xfrm>
            <a:off x="6031851" y="3718907"/>
            <a:ext cx="23133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6" name="Google Shape;116;p16"/>
          <p:cNvSpPr txBox="1"/>
          <p:nvPr>
            <p:ph idx="6"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p:nvPr/>
        </p:nvSpPr>
        <p:spPr>
          <a:xfrm>
            <a:off x="7749100" y="3505025"/>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8"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6437789" y="909179"/>
            <a:ext cx="1080149" cy="1062207"/>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10800000">
            <a:off x="5526361" y="3306202"/>
            <a:ext cx="3897993" cy="1992042"/>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19325" y="-87300"/>
            <a:ext cx="3138011" cy="1353475"/>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1709188" y="1440719"/>
            <a:ext cx="3264300" cy="407100"/>
          </a:xfrm>
          <a:prstGeom prst="rect">
            <a:avLst/>
          </a:prstGeom>
        </p:spPr>
        <p:txBody>
          <a:bodyPr anchorCtr="0" anchor="t" bIns="0" lIns="0" spcFirstLastPara="1" rIns="0" wrap="square" tIns="0">
            <a:noAutofit/>
          </a:bodyPr>
          <a:lstStyle>
            <a:lvl1pPr lvl="0" rtl="0" algn="l">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24" name="Google Shape;124;p17"/>
          <p:cNvSpPr txBox="1"/>
          <p:nvPr>
            <p:ph idx="1" type="subTitle"/>
          </p:nvPr>
        </p:nvSpPr>
        <p:spPr>
          <a:xfrm>
            <a:off x="1708738" y="1936372"/>
            <a:ext cx="3265200" cy="176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5" name="Shape 125"/>
        <p:cNvGrpSpPr/>
        <p:nvPr/>
      </p:nvGrpSpPr>
      <p:grpSpPr>
        <a:xfrm>
          <a:off x="0" y="0"/>
          <a:ext cx="0" cy="0"/>
          <a:chOff x="0" y="0"/>
          <a:chExt cx="0" cy="0"/>
        </a:xfrm>
      </p:grpSpPr>
      <p:sp>
        <p:nvSpPr>
          <p:cNvPr id="126" name="Google Shape;126;p18"/>
          <p:cNvSpPr/>
          <p:nvPr/>
        </p:nvSpPr>
        <p:spPr>
          <a:xfrm>
            <a:off x="576600" y="3109350"/>
            <a:ext cx="4460258" cy="2279644"/>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3918840" y="4487355"/>
            <a:ext cx="946605" cy="720462"/>
          </a:xfrm>
          <a:custGeom>
            <a:rect b="b" l="l" r="r" t="t"/>
            <a:pathLst>
              <a:path extrusionOk="0" h="14244" w="18715">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rot="-10445712">
            <a:off x="82197" y="-539280"/>
            <a:ext cx="3641534" cy="3508483"/>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966325" y="1334050"/>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type="title"/>
          </p:nvPr>
        </p:nvSpPr>
        <p:spPr>
          <a:xfrm>
            <a:off x="4942838" y="1440719"/>
            <a:ext cx="3264300" cy="407100"/>
          </a:xfrm>
          <a:prstGeom prst="rect">
            <a:avLst/>
          </a:prstGeom>
        </p:spPr>
        <p:txBody>
          <a:bodyPr anchorCtr="0" anchor="t" bIns="0" lIns="0" spcFirstLastPara="1" rIns="0" wrap="square" tIns="0">
            <a:noAutofit/>
          </a:bodyPr>
          <a:lstStyle>
            <a:lvl1pPr lvl="0" rtl="0" algn="r">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31" name="Google Shape;131;p18"/>
          <p:cNvSpPr txBox="1"/>
          <p:nvPr>
            <p:ph idx="1" type="subTitle"/>
          </p:nvPr>
        </p:nvSpPr>
        <p:spPr>
          <a:xfrm>
            <a:off x="4942388" y="1936372"/>
            <a:ext cx="3265200" cy="1766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32" name="Shape 132"/>
        <p:cNvGrpSpPr/>
        <p:nvPr/>
      </p:nvGrpSpPr>
      <p:grpSpPr>
        <a:xfrm>
          <a:off x="0" y="0"/>
          <a:ext cx="0" cy="0"/>
          <a:chOff x="0" y="0"/>
          <a:chExt cx="0" cy="0"/>
        </a:xfrm>
      </p:grpSpPr>
      <p:sp>
        <p:nvSpPr>
          <p:cNvPr id="133" name="Google Shape;133;p19"/>
          <p:cNvSpPr/>
          <p:nvPr/>
        </p:nvSpPr>
        <p:spPr>
          <a:xfrm>
            <a:off x="3929675" y="4535527"/>
            <a:ext cx="4002127" cy="748110"/>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40125" y="-49167"/>
            <a:ext cx="2605145" cy="65096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615100" y="3954513"/>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flipH="1" rot="10800000">
            <a:off x="-79600" y="-109724"/>
            <a:ext cx="2755853" cy="596752"/>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type="title"/>
          </p:nvPr>
        </p:nvSpPr>
        <p:spPr>
          <a:xfrm>
            <a:off x="905375" y="2156701"/>
            <a:ext cx="2094000" cy="411600"/>
          </a:xfrm>
          <a:prstGeom prst="rect">
            <a:avLst/>
          </a:prstGeom>
        </p:spPr>
        <p:txBody>
          <a:bodyPr anchorCtr="0" anchor="ctr" bIns="0" lIns="0" spcFirstLastPara="1" rIns="0" wrap="square" tIns="0">
            <a:noAutofit/>
          </a:bodyPr>
          <a:lstStyle>
            <a:lvl1pPr lvl="0" rtl="0" algn="l">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19"/>
          <p:cNvSpPr txBox="1"/>
          <p:nvPr>
            <p:ph idx="1" type="subTitle"/>
          </p:nvPr>
        </p:nvSpPr>
        <p:spPr>
          <a:xfrm>
            <a:off x="907862" y="2737725"/>
            <a:ext cx="2093100" cy="102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9" name="Google Shape;139;p19"/>
          <p:cNvSpPr txBox="1"/>
          <p:nvPr>
            <p:ph idx="2" type="title"/>
          </p:nvPr>
        </p:nvSpPr>
        <p:spPr>
          <a:xfrm>
            <a:off x="6144625" y="2015125"/>
            <a:ext cx="2094000" cy="411600"/>
          </a:xfrm>
          <a:prstGeom prst="rect">
            <a:avLst/>
          </a:prstGeom>
        </p:spPr>
        <p:txBody>
          <a:bodyPr anchorCtr="0" anchor="ctr" bIns="0" lIns="0" spcFirstLastPara="1" rIns="0" wrap="square" tIns="0">
            <a:noAutofit/>
          </a:bodyPr>
          <a:lstStyle>
            <a:lvl1pPr lvl="0" rtl="0" algn="r">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19"/>
          <p:cNvSpPr txBox="1"/>
          <p:nvPr>
            <p:ph idx="3" type="subTitle"/>
          </p:nvPr>
        </p:nvSpPr>
        <p:spPr>
          <a:xfrm>
            <a:off x="6144637" y="2589995"/>
            <a:ext cx="2094000" cy="1024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 name="Google Shape;141;p19"/>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42" name="Shape 142"/>
        <p:cNvGrpSpPr/>
        <p:nvPr/>
      </p:nvGrpSpPr>
      <p:grpSpPr>
        <a:xfrm>
          <a:off x="0" y="0"/>
          <a:ext cx="0" cy="0"/>
          <a:chOff x="0" y="0"/>
          <a:chExt cx="0" cy="0"/>
        </a:xfrm>
      </p:grpSpPr>
      <p:sp>
        <p:nvSpPr>
          <p:cNvPr id="143" name="Google Shape;143;p20"/>
          <p:cNvSpPr/>
          <p:nvPr/>
        </p:nvSpPr>
        <p:spPr>
          <a:xfrm>
            <a:off x="-804300" y="4317374"/>
            <a:ext cx="2023768" cy="1315931"/>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flipH="1">
            <a:off x="5818606" y="-1008971"/>
            <a:ext cx="3641723" cy="3911762"/>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rot="3180931">
            <a:off x="6093995" y="-214534"/>
            <a:ext cx="3897900" cy="1991995"/>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0"/>
          <p:cNvSpPr txBox="1"/>
          <p:nvPr>
            <p:ph idx="2" type="title"/>
          </p:nvPr>
        </p:nvSpPr>
        <p:spPr>
          <a:xfrm>
            <a:off x="130760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0"/>
          <p:cNvSpPr txBox="1"/>
          <p:nvPr>
            <p:ph idx="1" type="subTitle"/>
          </p:nvPr>
        </p:nvSpPr>
        <p:spPr>
          <a:xfrm>
            <a:off x="130565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9" name="Google Shape;149;p20"/>
          <p:cNvSpPr txBox="1"/>
          <p:nvPr>
            <p:ph hasCustomPrompt="1" idx="3" type="title"/>
          </p:nvPr>
        </p:nvSpPr>
        <p:spPr>
          <a:xfrm>
            <a:off x="1831550" y="1558700"/>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0" name="Google Shape;150;p20"/>
          <p:cNvSpPr txBox="1"/>
          <p:nvPr>
            <p:ph idx="4" type="title"/>
          </p:nvPr>
        </p:nvSpPr>
        <p:spPr>
          <a:xfrm>
            <a:off x="363015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0"/>
          <p:cNvSpPr txBox="1"/>
          <p:nvPr>
            <p:ph idx="5" type="subTitle"/>
          </p:nvPr>
        </p:nvSpPr>
        <p:spPr>
          <a:xfrm>
            <a:off x="362820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2" name="Google Shape;152;p20"/>
          <p:cNvSpPr txBox="1"/>
          <p:nvPr>
            <p:ph hasCustomPrompt="1" idx="6" type="title"/>
          </p:nvPr>
        </p:nvSpPr>
        <p:spPr>
          <a:xfrm>
            <a:off x="4154100" y="1571491"/>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3" name="Google Shape;153;p20"/>
          <p:cNvSpPr txBox="1"/>
          <p:nvPr>
            <p:ph idx="7" type="title"/>
          </p:nvPr>
        </p:nvSpPr>
        <p:spPr>
          <a:xfrm>
            <a:off x="595270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0"/>
          <p:cNvSpPr txBox="1"/>
          <p:nvPr>
            <p:ph idx="8" type="subTitle"/>
          </p:nvPr>
        </p:nvSpPr>
        <p:spPr>
          <a:xfrm>
            <a:off x="595075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5" name="Google Shape;155;p20"/>
          <p:cNvSpPr txBox="1"/>
          <p:nvPr>
            <p:ph hasCustomPrompt="1" idx="9" type="title"/>
          </p:nvPr>
        </p:nvSpPr>
        <p:spPr>
          <a:xfrm>
            <a:off x="6476650" y="1558700"/>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flipH="1">
            <a:off x="-2339200" y="-202835"/>
            <a:ext cx="3678948" cy="236996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277150" y="2601950"/>
            <a:ext cx="2933467" cy="2884739"/>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7158125" y="-793875"/>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1020206" y="1932275"/>
            <a:ext cx="5107800" cy="13128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3600"/>
              <a:buNone/>
              <a:defRPr b="1" sz="4600">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idx="1" type="subTitle"/>
          </p:nvPr>
        </p:nvSpPr>
        <p:spPr>
          <a:xfrm>
            <a:off x="1018406" y="3408100"/>
            <a:ext cx="5111400" cy="29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 name="Google Shape;25;p3"/>
          <p:cNvSpPr txBox="1"/>
          <p:nvPr>
            <p:ph hasCustomPrompt="1" idx="2" type="title"/>
          </p:nvPr>
        </p:nvSpPr>
        <p:spPr>
          <a:xfrm>
            <a:off x="6004594" y="1530150"/>
            <a:ext cx="2121000" cy="1963500"/>
          </a:xfrm>
          <a:prstGeom prst="rect">
            <a:avLst/>
          </a:prstGeom>
        </p:spPr>
        <p:txBody>
          <a:bodyPr anchorCtr="0" anchor="b" bIns="0" lIns="0" spcFirstLastPara="1" rIns="0" wrap="square" tIns="0">
            <a:noAutofit/>
          </a:bodyPr>
          <a:lstStyle>
            <a:lvl1pPr lvl="0" rtl="0" algn="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156" name="Shape 156"/>
        <p:cNvGrpSpPr/>
        <p:nvPr/>
      </p:nvGrpSpPr>
      <p:grpSpPr>
        <a:xfrm>
          <a:off x="0" y="0"/>
          <a:ext cx="0" cy="0"/>
          <a:chOff x="0" y="0"/>
          <a:chExt cx="0" cy="0"/>
        </a:xfrm>
      </p:grpSpPr>
      <p:sp>
        <p:nvSpPr>
          <p:cNvPr id="157" name="Google Shape;157;p21"/>
          <p:cNvSpPr/>
          <p:nvPr/>
        </p:nvSpPr>
        <p:spPr>
          <a:xfrm flipH="1" rot="10800000">
            <a:off x="7837877" y="2932289"/>
            <a:ext cx="3678948" cy="236996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10800000">
            <a:off x="-1316617" y="-1310600"/>
            <a:ext cx="2933467" cy="2884739"/>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rot="10800000">
            <a:off x="-1339675" y="4064989"/>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type="title"/>
          </p:nvPr>
        </p:nvSpPr>
        <p:spPr>
          <a:xfrm>
            <a:off x="1204188" y="1756923"/>
            <a:ext cx="3264300" cy="40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61" name="Google Shape;161;p21"/>
          <p:cNvSpPr txBox="1"/>
          <p:nvPr>
            <p:ph idx="1" type="subTitle"/>
          </p:nvPr>
        </p:nvSpPr>
        <p:spPr>
          <a:xfrm>
            <a:off x="1203750" y="2252577"/>
            <a:ext cx="3265200" cy="1134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62" name="Shape 162"/>
        <p:cNvGrpSpPr/>
        <p:nvPr/>
      </p:nvGrpSpPr>
      <p:grpSpPr>
        <a:xfrm>
          <a:off x="0" y="0"/>
          <a:ext cx="0" cy="0"/>
          <a:chOff x="0" y="0"/>
          <a:chExt cx="0" cy="0"/>
        </a:xfrm>
      </p:grpSpPr>
      <p:sp>
        <p:nvSpPr>
          <p:cNvPr id="163" name="Google Shape;163;p22"/>
          <p:cNvSpPr/>
          <p:nvPr/>
        </p:nvSpPr>
        <p:spPr>
          <a:xfrm>
            <a:off x="-112000" y="-808350"/>
            <a:ext cx="2045324" cy="219698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6107775" y="-14177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138925" y="4678900"/>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2"/>
          <p:cNvSpPr/>
          <p:nvPr/>
        </p:nvSpPr>
        <p:spPr>
          <a:xfrm rot="10800000">
            <a:off x="6981453" y="4599035"/>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68"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flipH="1">
            <a:off x="-2205846" y="-3797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flipH="1">
            <a:off x="6875929" y="4837375"/>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3"/>
          <p:cNvSpPr/>
          <p:nvPr/>
        </p:nvSpPr>
        <p:spPr>
          <a:xfrm flipH="1" rot="10800000">
            <a:off x="-1878175" y="4448485"/>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174" name="Shape 174"/>
        <p:cNvGrpSpPr/>
        <p:nvPr/>
      </p:nvGrpSpPr>
      <p:grpSpPr>
        <a:xfrm>
          <a:off x="0" y="0"/>
          <a:ext cx="0" cy="0"/>
          <a:chOff x="0" y="0"/>
          <a:chExt cx="0" cy="0"/>
        </a:xfrm>
      </p:grpSpPr>
      <p:sp>
        <p:nvSpPr>
          <p:cNvPr id="175" name="Google Shape;175;p24"/>
          <p:cNvSpPr/>
          <p:nvPr/>
        </p:nvSpPr>
        <p:spPr>
          <a:xfrm>
            <a:off x="-66075" y="-105750"/>
            <a:ext cx="2992011" cy="129050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828325" y="-294825"/>
            <a:ext cx="1730425" cy="1563650"/>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78150" y="4396125"/>
            <a:ext cx="1569328" cy="802086"/>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8999926">
            <a:off x="7710879" y="3997770"/>
            <a:ext cx="2034125" cy="1470151"/>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rot="10800000">
            <a:off x="8047508" y="-25560"/>
            <a:ext cx="1178967" cy="766635"/>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4"/>
          <p:cNvSpPr txBox="1"/>
          <p:nvPr>
            <p:ph idx="2" type="title"/>
          </p:nvPr>
        </p:nvSpPr>
        <p:spPr>
          <a:xfrm>
            <a:off x="960788"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4"/>
          <p:cNvSpPr txBox="1"/>
          <p:nvPr>
            <p:ph idx="1" type="subTitle"/>
          </p:nvPr>
        </p:nvSpPr>
        <p:spPr>
          <a:xfrm>
            <a:off x="961388" y="3151350"/>
            <a:ext cx="2266500" cy="777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3" name="Google Shape;183;p24"/>
          <p:cNvSpPr txBox="1"/>
          <p:nvPr>
            <p:ph idx="3" type="title"/>
          </p:nvPr>
        </p:nvSpPr>
        <p:spPr>
          <a:xfrm>
            <a:off x="3438150"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4"/>
          <p:cNvSpPr txBox="1"/>
          <p:nvPr>
            <p:ph idx="4" type="subTitle"/>
          </p:nvPr>
        </p:nvSpPr>
        <p:spPr>
          <a:xfrm>
            <a:off x="3438150" y="1605575"/>
            <a:ext cx="2267700" cy="777300"/>
          </a:xfrm>
          <a:prstGeom prst="rect">
            <a:avLst/>
          </a:prstGeom>
        </p:spPr>
        <p:txBody>
          <a:bodyPr anchorCtr="0" anchor="t" bIns="0" lIns="0" spcFirstLastPara="1" rIns="0" wrap="square" tIns="0">
            <a:noAutofit/>
          </a:bodyPr>
          <a:lstStyle>
            <a:lvl1pPr lvl="0" marR="9144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5" name="Google Shape;185;p24"/>
          <p:cNvSpPr txBox="1"/>
          <p:nvPr>
            <p:ph idx="5" type="title"/>
          </p:nvPr>
        </p:nvSpPr>
        <p:spPr>
          <a:xfrm>
            <a:off x="5866850"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4"/>
          <p:cNvSpPr txBox="1"/>
          <p:nvPr>
            <p:ph idx="6" type="subTitle"/>
          </p:nvPr>
        </p:nvSpPr>
        <p:spPr>
          <a:xfrm>
            <a:off x="5864900" y="3151350"/>
            <a:ext cx="2267700" cy="77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187" name="Shape 187"/>
        <p:cNvGrpSpPr/>
        <p:nvPr/>
      </p:nvGrpSpPr>
      <p:grpSpPr>
        <a:xfrm>
          <a:off x="0" y="0"/>
          <a:ext cx="0" cy="0"/>
          <a:chOff x="0" y="0"/>
          <a:chExt cx="0" cy="0"/>
        </a:xfrm>
      </p:grpSpPr>
      <p:sp>
        <p:nvSpPr>
          <p:cNvPr id="188" name="Google Shape;188;p25"/>
          <p:cNvSpPr/>
          <p:nvPr/>
        </p:nvSpPr>
        <p:spPr>
          <a:xfrm>
            <a:off x="-36275" y="-110175"/>
            <a:ext cx="3335727" cy="143875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rot="10800000">
            <a:off x="5840450" y="3807400"/>
            <a:ext cx="3335727" cy="143875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6993300" y="4737250"/>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rot="10800000">
            <a:off x="-194050" y="-110175"/>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ph type="title"/>
          </p:nvPr>
        </p:nvSpPr>
        <p:spPr>
          <a:xfrm>
            <a:off x="1244419" y="3203938"/>
            <a:ext cx="29901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5"/>
          <p:cNvSpPr txBox="1"/>
          <p:nvPr>
            <p:ph idx="1" type="subTitle"/>
          </p:nvPr>
        </p:nvSpPr>
        <p:spPr>
          <a:xfrm>
            <a:off x="1242319" y="1948625"/>
            <a:ext cx="2994300" cy="1055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25"/>
          <p:cNvSpPr txBox="1"/>
          <p:nvPr>
            <p:ph idx="2" type="title"/>
          </p:nvPr>
        </p:nvSpPr>
        <p:spPr>
          <a:xfrm>
            <a:off x="4911581" y="3203938"/>
            <a:ext cx="29901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5"/>
          <p:cNvSpPr txBox="1"/>
          <p:nvPr>
            <p:ph idx="3" type="subTitle"/>
          </p:nvPr>
        </p:nvSpPr>
        <p:spPr>
          <a:xfrm>
            <a:off x="4911581" y="1947672"/>
            <a:ext cx="2990100" cy="105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6" name="Google Shape;196;p25"/>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197" name="Shape 197"/>
        <p:cNvGrpSpPr/>
        <p:nvPr/>
      </p:nvGrpSpPr>
      <p:grpSpPr>
        <a:xfrm>
          <a:off x="0" y="0"/>
          <a:ext cx="0" cy="0"/>
          <a:chOff x="0" y="0"/>
          <a:chExt cx="0" cy="0"/>
        </a:xfrm>
      </p:grpSpPr>
      <p:sp>
        <p:nvSpPr>
          <p:cNvPr id="198" name="Google Shape;198;p26"/>
          <p:cNvSpPr/>
          <p:nvPr/>
        </p:nvSpPr>
        <p:spPr>
          <a:xfrm>
            <a:off x="7050425" y="-69625"/>
            <a:ext cx="2453450" cy="158050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6565175" y="-52280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10715375">
            <a:off x="82814" y="-123614"/>
            <a:ext cx="2550299" cy="103669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8035125" y="4066175"/>
            <a:ext cx="1744004" cy="1327363"/>
          </a:xfrm>
          <a:custGeom>
            <a:rect b="b" l="l" r="r" t="t"/>
            <a:pathLst>
              <a:path extrusionOk="0" h="14244" w="18715">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rot="7605318">
            <a:off x="-713630" y="3173473"/>
            <a:ext cx="1917229" cy="1847179"/>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26"/>
          <p:cNvSpPr txBox="1"/>
          <p:nvPr>
            <p:ph idx="1" type="subTitle"/>
          </p:nvPr>
        </p:nvSpPr>
        <p:spPr>
          <a:xfrm>
            <a:off x="1426900" y="3058175"/>
            <a:ext cx="20310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5" name="Google Shape;205;p26"/>
          <p:cNvSpPr txBox="1"/>
          <p:nvPr>
            <p:ph hasCustomPrompt="1" idx="2" type="title"/>
          </p:nvPr>
        </p:nvSpPr>
        <p:spPr>
          <a:xfrm>
            <a:off x="1427350" y="2622575"/>
            <a:ext cx="2030100" cy="317100"/>
          </a:xfrm>
          <a:prstGeom prst="rect">
            <a:avLst/>
          </a:prstGeom>
        </p:spPr>
        <p:txBody>
          <a:bodyPr anchorCtr="0" anchor="ctr" bIns="0" lIns="0" spcFirstLastPara="1" rIns="0" wrap="square" tIns="0">
            <a:noAutofit/>
          </a:bodyPr>
          <a:lstStyle>
            <a:lvl1pPr indent="0" lvl="0" marL="0" marR="0" rtl="0" algn="ctr">
              <a:lnSpc>
                <a:spcPct val="80000"/>
              </a:lnSpc>
              <a:spcBef>
                <a:spcPts val="0"/>
              </a:spcBef>
              <a:spcAft>
                <a:spcPts val="0"/>
              </a:spcAft>
              <a:buSzPts val="2800"/>
              <a:buNone/>
              <a:defRPr b="1" sz="2000">
                <a:solidFill>
                  <a:schemeClr val="lt1"/>
                </a:solidFill>
                <a:latin typeface="Syne"/>
                <a:ea typeface="Syne"/>
                <a:cs typeface="Syne"/>
                <a:sym typeface="Sy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6" name="Google Shape;206;p26"/>
          <p:cNvSpPr txBox="1"/>
          <p:nvPr>
            <p:ph idx="3" type="subTitle"/>
          </p:nvPr>
        </p:nvSpPr>
        <p:spPr>
          <a:xfrm>
            <a:off x="5686100" y="3058175"/>
            <a:ext cx="20310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7" name="Google Shape;207;p26"/>
          <p:cNvSpPr txBox="1"/>
          <p:nvPr>
            <p:ph hasCustomPrompt="1" idx="4" type="title"/>
          </p:nvPr>
        </p:nvSpPr>
        <p:spPr>
          <a:xfrm>
            <a:off x="5686550" y="2622575"/>
            <a:ext cx="2030100" cy="317100"/>
          </a:xfrm>
          <a:prstGeom prst="rect">
            <a:avLst/>
          </a:prstGeom>
        </p:spPr>
        <p:txBody>
          <a:bodyPr anchorCtr="0" anchor="ctr" bIns="0" lIns="0" spcFirstLastPara="1" rIns="0" wrap="square" tIns="0">
            <a:noAutofit/>
          </a:bodyPr>
          <a:lstStyle>
            <a:lvl1pPr indent="0" lvl="0" marL="0" marR="0" rtl="0" algn="ctr">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208" name="Shape 208"/>
        <p:cNvGrpSpPr/>
        <p:nvPr/>
      </p:nvGrpSpPr>
      <p:grpSpPr>
        <a:xfrm>
          <a:off x="0" y="0"/>
          <a:ext cx="0" cy="0"/>
          <a:chOff x="0" y="0"/>
          <a:chExt cx="0" cy="0"/>
        </a:xfrm>
      </p:grpSpPr>
      <p:sp>
        <p:nvSpPr>
          <p:cNvPr id="209" name="Google Shape;209;p27"/>
          <p:cNvSpPr/>
          <p:nvPr/>
        </p:nvSpPr>
        <p:spPr>
          <a:xfrm>
            <a:off x="680325" y="-66800"/>
            <a:ext cx="725515" cy="673834"/>
          </a:xfrm>
          <a:custGeom>
            <a:rect b="b" l="l" r="r" t="t"/>
            <a:pathLst>
              <a:path extrusionOk="0" h="15646" w="16846">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063815" y="303848"/>
            <a:ext cx="793045" cy="291696"/>
          </a:xfrm>
          <a:custGeom>
            <a:rect b="b" l="l" r="r" t="t"/>
            <a:pathLst>
              <a:path extrusionOk="0" h="6773" w="18414">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007861" y="-66800"/>
            <a:ext cx="2673587" cy="668063"/>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7602374" y="3763375"/>
            <a:ext cx="2751085" cy="19883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7758925" y="3787600"/>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125150" y="-24282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txBox="1"/>
          <p:nvPr>
            <p:ph type="title"/>
          </p:nvPr>
        </p:nvSpPr>
        <p:spPr>
          <a:xfrm>
            <a:off x="1344132" y="1711986"/>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27"/>
          <p:cNvSpPr txBox="1"/>
          <p:nvPr>
            <p:ph idx="1" type="subTitle"/>
          </p:nvPr>
        </p:nvSpPr>
        <p:spPr>
          <a:xfrm>
            <a:off x="1346082" y="2227550"/>
            <a:ext cx="2894700" cy="762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7" name="Google Shape;217;p27"/>
          <p:cNvSpPr txBox="1"/>
          <p:nvPr>
            <p:ph idx="2" type="title"/>
          </p:nvPr>
        </p:nvSpPr>
        <p:spPr>
          <a:xfrm>
            <a:off x="4878434" y="1711975"/>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27"/>
          <p:cNvSpPr txBox="1"/>
          <p:nvPr>
            <p:ph idx="3" type="subTitle"/>
          </p:nvPr>
        </p:nvSpPr>
        <p:spPr>
          <a:xfrm>
            <a:off x="4878434" y="2226925"/>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9" name="Google Shape;219;p27"/>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7"/>
          <p:cNvSpPr txBox="1"/>
          <p:nvPr>
            <p:ph idx="5" type="title"/>
          </p:nvPr>
        </p:nvSpPr>
        <p:spPr>
          <a:xfrm>
            <a:off x="1344132" y="3297386"/>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27"/>
          <p:cNvSpPr txBox="1"/>
          <p:nvPr>
            <p:ph idx="6" type="subTitle"/>
          </p:nvPr>
        </p:nvSpPr>
        <p:spPr>
          <a:xfrm>
            <a:off x="1344132" y="3808725"/>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27"/>
          <p:cNvSpPr txBox="1"/>
          <p:nvPr>
            <p:ph idx="7" type="title"/>
          </p:nvPr>
        </p:nvSpPr>
        <p:spPr>
          <a:xfrm>
            <a:off x="4878434" y="3297375"/>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27"/>
          <p:cNvSpPr txBox="1"/>
          <p:nvPr>
            <p:ph idx="8" type="subTitle"/>
          </p:nvPr>
        </p:nvSpPr>
        <p:spPr>
          <a:xfrm>
            <a:off x="4878434" y="3808100"/>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spTree>
      <p:nvGrpSpPr>
        <p:cNvPr id="224" name="Shape 224"/>
        <p:cNvGrpSpPr/>
        <p:nvPr/>
      </p:nvGrpSpPr>
      <p:grpSpPr>
        <a:xfrm>
          <a:off x="0" y="0"/>
          <a:ext cx="0" cy="0"/>
          <a:chOff x="0" y="0"/>
          <a:chExt cx="0" cy="0"/>
        </a:xfrm>
      </p:grpSpPr>
      <p:sp>
        <p:nvSpPr>
          <p:cNvPr id="225" name="Google Shape;225;p28"/>
          <p:cNvSpPr/>
          <p:nvPr/>
        </p:nvSpPr>
        <p:spPr>
          <a:xfrm>
            <a:off x="-40125" y="-49167"/>
            <a:ext cx="2605145" cy="65096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rot="10800000">
            <a:off x="5840518" y="-39891"/>
            <a:ext cx="3099547" cy="579392"/>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flipH="1" rot="10800000">
            <a:off x="-615684" y="-337073"/>
            <a:ext cx="3275626" cy="709303"/>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8"/>
          <p:cNvSpPr txBox="1"/>
          <p:nvPr>
            <p:ph idx="1" type="subTitle"/>
          </p:nvPr>
        </p:nvSpPr>
        <p:spPr>
          <a:xfrm>
            <a:off x="867525"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28"/>
          <p:cNvSpPr txBox="1"/>
          <p:nvPr>
            <p:ph idx="2" type="subTitle"/>
          </p:nvPr>
        </p:nvSpPr>
        <p:spPr>
          <a:xfrm>
            <a:off x="867525" y="4132275"/>
            <a:ext cx="1920300" cy="4545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 name="Google Shape;231;p28"/>
          <p:cNvSpPr txBox="1"/>
          <p:nvPr>
            <p:ph idx="3" type="subTitle"/>
          </p:nvPr>
        </p:nvSpPr>
        <p:spPr>
          <a:xfrm>
            <a:off x="6319938" y="4132275"/>
            <a:ext cx="1920300" cy="457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2" name="Google Shape;232;p28"/>
          <p:cNvSpPr txBox="1"/>
          <p:nvPr>
            <p:ph idx="4" type="subTitle"/>
          </p:nvPr>
        </p:nvSpPr>
        <p:spPr>
          <a:xfrm>
            <a:off x="6319950"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28"/>
          <p:cNvSpPr txBox="1"/>
          <p:nvPr>
            <p:ph idx="5" type="subTitle"/>
          </p:nvPr>
        </p:nvSpPr>
        <p:spPr>
          <a:xfrm>
            <a:off x="3593731" y="4132275"/>
            <a:ext cx="1920300" cy="457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4" name="Google Shape;234;p28"/>
          <p:cNvSpPr txBox="1"/>
          <p:nvPr>
            <p:ph idx="6" type="subTitle"/>
          </p:nvPr>
        </p:nvSpPr>
        <p:spPr>
          <a:xfrm>
            <a:off x="3593592"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5" name="Google Shape;235;p28"/>
          <p:cNvSpPr txBox="1"/>
          <p:nvPr>
            <p:ph idx="7" type="subTitle"/>
          </p:nvPr>
        </p:nvSpPr>
        <p:spPr>
          <a:xfrm>
            <a:off x="867525" y="1984248"/>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6" name="Google Shape;236;p28"/>
          <p:cNvSpPr txBox="1"/>
          <p:nvPr>
            <p:ph idx="8" type="subTitle"/>
          </p:nvPr>
        </p:nvSpPr>
        <p:spPr>
          <a:xfrm>
            <a:off x="867525" y="2435276"/>
            <a:ext cx="1920300" cy="451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7" name="Google Shape;237;p28"/>
          <p:cNvSpPr txBox="1"/>
          <p:nvPr>
            <p:ph idx="9" type="subTitle"/>
          </p:nvPr>
        </p:nvSpPr>
        <p:spPr>
          <a:xfrm>
            <a:off x="6319947" y="2433875"/>
            <a:ext cx="1920300" cy="4539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8" name="Google Shape;238;p28"/>
          <p:cNvSpPr txBox="1"/>
          <p:nvPr>
            <p:ph idx="13" type="subTitle"/>
          </p:nvPr>
        </p:nvSpPr>
        <p:spPr>
          <a:xfrm>
            <a:off x="6319938" y="1980906"/>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28"/>
          <p:cNvSpPr txBox="1"/>
          <p:nvPr>
            <p:ph idx="14" type="subTitle"/>
          </p:nvPr>
        </p:nvSpPr>
        <p:spPr>
          <a:xfrm>
            <a:off x="3593736" y="2433875"/>
            <a:ext cx="1920300" cy="4539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8"/>
          <p:cNvSpPr txBox="1"/>
          <p:nvPr>
            <p:ph idx="15" type="subTitle"/>
          </p:nvPr>
        </p:nvSpPr>
        <p:spPr>
          <a:xfrm>
            <a:off x="3593592" y="1980906"/>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spTree>
      <p:nvGrpSpPr>
        <p:cNvPr id="241" name="Shape 241"/>
        <p:cNvGrpSpPr/>
        <p:nvPr/>
      </p:nvGrpSpPr>
      <p:grpSpPr>
        <a:xfrm>
          <a:off x="0" y="0"/>
          <a:ext cx="0" cy="0"/>
          <a:chOff x="0" y="0"/>
          <a:chExt cx="0" cy="0"/>
        </a:xfrm>
      </p:grpSpPr>
      <p:sp>
        <p:nvSpPr>
          <p:cNvPr id="242" name="Google Shape;242;p29"/>
          <p:cNvSpPr/>
          <p:nvPr/>
        </p:nvSpPr>
        <p:spPr>
          <a:xfrm>
            <a:off x="80725" y="-1252900"/>
            <a:ext cx="3222108" cy="2328758"/>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flipH="1">
            <a:off x="3975925" y="4354225"/>
            <a:ext cx="5193507" cy="970812"/>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rot="9900048">
            <a:off x="-185655" y="66977"/>
            <a:ext cx="2914762" cy="508641"/>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ph type="title"/>
          </p:nvPr>
        </p:nvSpPr>
        <p:spPr>
          <a:xfrm>
            <a:off x="1839288" y="2952375"/>
            <a:ext cx="5415000" cy="8472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246" name="Google Shape;246;p29"/>
          <p:cNvSpPr txBox="1"/>
          <p:nvPr>
            <p:ph idx="1" type="subTitle"/>
          </p:nvPr>
        </p:nvSpPr>
        <p:spPr>
          <a:xfrm>
            <a:off x="2374938" y="3885002"/>
            <a:ext cx="4343700" cy="774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7" name="Google Shape;247;p29"/>
          <p:cNvSpPr/>
          <p:nvPr/>
        </p:nvSpPr>
        <p:spPr>
          <a:xfrm>
            <a:off x="8217375" y="3969600"/>
            <a:ext cx="701350" cy="689700"/>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6">
    <p:spTree>
      <p:nvGrpSpPr>
        <p:cNvPr id="248" name="Shape 248"/>
        <p:cNvGrpSpPr/>
        <p:nvPr/>
      </p:nvGrpSpPr>
      <p:grpSpPr>
        <a:xfrm>
          <a:off x="0" y="0"/>
          <a:ext cx="0" cy="0"/>
          <a:chOff x="0" y="0"/>
          <a:chExt cx="0" cy="0"/>
        </a:xfrm>
      </p:grpSpPr>
      <p:sp>
        <p:nvSpPr>
          <p:cNvPr id="249" name="Google Shape;249;p30"/>
          <p:cNvSpPr/>
          <p:nvPr/>
        </p:nvSpPr>
        <p:spPr>
          <a:xfrm>
            <a:off x="6027075" y="3051700"/>
            <a:ext cx="3718119" cy="2687246"/>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660780" y="2610576"/>
            <a:ext cx="1397159" cy="1373951"/>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5419132" y="2682990"/>
            <a:ext cx="5042005" cy="2576682"/>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ph hasCustomPrompt="1" type="title"/>
          </p:nvPr>
        </p:nvSpPr>
        <p:spPr>
          <a:xfrm>
            <a:off x="2642550" y="748351"/>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5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3" name="Google Shape;253;p30"/>
          <p:cNvSpPr txBox="1"/>
          <p:nvPr>
            <p:ph idx="1" type="subTitle"/>
          </p:nvPr>
        </p:nvSpPr>
        <p:spPr>
          <a:xfrm>
            <a:off x="2642550" y="1379456"/>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4" name="Google Shape;254;p30"/>
          <p:cNvSpPr txBox="1"/>
          <p:nvPr>
            <p:ph hasCustomPrompt="1" idx="2" type="title"/>
          </p:nvPr>
        </p:nvSpPr>
        <p:spPr>
          <a:xfrm>
            <a:off x="2642550" y="2121388"/>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5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5" name="Google Shape;255;p30"/>
          <p:cNvSpPr txBox="1"/>
          <p:nvPr>
            <p:ph idx="3" type="subTitle"/>
          </p:nvPr>
        </p:nvSpPr>
        <p:spPr>
          <a:xfrm>
            <a:off x="2642550" y="2751702"/>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6" name="Google Shape;256;p30"/>
          <p:cNvSpPr txBox="1"/>
          <p:nvPr>
            <p:ph hasCustomPrompt="1" idx="4" type="title"/>
          </p:nvPr>
        </p:nvSpPr>
        <p:spPr>
          <a:xfrm>
            <a:off x="2642550" y="3494425"/>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5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7" name="Google Shape;257;p30"/>
          <p:cNvSpPr txBox="1"/>
          <p:nvPr>
            <p:ph idx="5" type="subTitle"/>
          </p:nvPr>
        </p:nvSpPr>
        <p:spPr>
          <a:xfrm>
            <a:off x="2642550" y="4123949"/>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8" name="Google Shape;258;p30"/>
          <p:cNvSpPr/>
          <p:nvPr/>
        </p:nvSpPr>
        <p:spPr>
          <a:xfrm>
            <a:off x="-824250" y="-1263175"/>
            <a:ext cx="3718119" cy="2687246"/>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276825" y="-338425"/>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800000">
            <a:off x="6583825" y="4295000"/>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706900" y="-25977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subTitle"/>
          </p:nvPr>
        </p:nvSpPr>
        <p:spPr>
          <a:xfrm>
            <a:off x="713200" y="1525025"/>
            <a:ext cx="7717500" cy="3169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259" name="Shape 259"/>
        <p:cNvGrpSpPr/>
        <p:nvPr/>
      </p:nvGrpSpPr>
      <p:grpSpPr>
        <a:xfrm>
          <a:off x="0" y="0"/>
          <a:ext cx="0" cy="0"/>
          <a:chOff x="0" y="0"/>
          <a:chExt cx="0" cy="0"/>
        </a:xfrm>
      </p:grpSpPr>
      <p:sp>
        <p:nvSpPr>
          <p:cNvPr id="260" name="Google Shape;260;p31"/>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31"/>
          <p:cNvSpPr txBox="1"/>
          <p:nvPr>
            <p:ph idx="1" type="subTitle"/>
          </p:nvPr>
        </p:nvSpPr>
        <p:spPr>
          <a:xfrm>
            <a:off x="813825" y="2184800"/>
            <a:ext cx="3657600" cy="2414700"/>
          </a:xfrm>
          <a:prstGeom prst="rect">
            <a:avLst/>
          </a:prstGeom>
        </p:spPr>
        <p:txBody>
          <a:bodyPr anchorCtr="0" anchor="t" bIns="0" lIns="0" spcFirstLastPara="1" rIns="0" wrap="square" tIns="0">
            <a:noAutofit/>
          </a:bodyPr>
          <a:lstStyle>
            <a:lvl1pPr lvl="0" marR="18288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262" name="Google Shape;262;p31"/>
          <p:cNvSpPr txBox="1"/>
          <p:nvPr>
            <p:ph idx="2" type="subTitle"/>
          </p:nvPr>
        </p:nvSpPr>
        <p:spPr>
          <a:xfrm>
            <a:off x="813818" y="1740201"/>
            <a:ext cx="3657600" cy="355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100"/>
              <a:buFont typeface="Black Han Sans"/>
              <a:buNone/>
              <a:defRPr b="1" sz="2100">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p:txBody>
      </p:sp>
      <p:sp>
        <p:nvSpPr>
          <p:cNvPr id="263" name="Google Shape;263;p31"/>
          <p:cNvSpPr txBox="1"/>
          <p:nvPr>
            <p:ph idx="3" type="subTitle"/>
          </p:nvPr>
        </p:nvSpPr>
        <p:spPr>
          <a:xfrm>
            <a:off x="4672575" y="2183000"/>
            <a:ext cx="3657600" cy="2414700"/>
          </a:xfrm>
          <a:prstGeom prst="rect">
            <a:avLst/>
          </a:prstGeom>
        </p:spPr>
        <p:txBody>
          <a:bodyPr anchorCtr="0" anchor="t" bIns="0" lIns="0" spcFirstLastPara="1" rIns="0" wrap="square" tIns="0">
            <a:noAutofit/>
          </a:bodyPr>
          <a:lstStyle>
            <a:lvl1pPr lvl="0" marR="18288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264" name="Google Shape;264;p31"/>
          <p:cNvSpPr txBox="1"/>
          <p:nvPr>
            <p:ph idx="4" type="subTitle"/>
          </p:nvPr>
        </p:nvSpPr>
        <p:spPr>
          <a:xfrm>
            <a:off x="4672582" y="1740200"/>
            <a:ext cx="3657600" cy="355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100"/>
              <a:buFont typeface="Black Han Sans"/>
              <a:buNone/>
              <a:defRPr b="1" sz="2100">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p:txBody>
      </p:sp>
      <p:sp>
        <p:nvSpPr>
          <p:cNvPr id="265" name="Google Shape;265;p31"/>
          <p:cNvSpPr/>
          <p:nvPr/>
        </p:nvSpPr>
        <p:spPr>
          <a:xfrm>
            <a:off x="6840375" y="3860538"/>
            <a:ext cx="2031884" cy="1321297"/>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208250" y="4062488"/>
            <a:ext cx="2879987" cy="147196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7779188" y="3174075"/>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268" name="Shape 268"/>
        <p:cNvGrpSpPr/>
        <p:nvPr/>
      </p:nvGrpSpPr>
      <p:grpSpPr>
        <a:xfrm>
          <a:off x="0" y="0"/>
          <a:ext cx="0" cy="0"/>
          <a:chOff x="0" y="0"/>
          <a:chExt cx="0" cy="0"/>
        </a:xfrm>
      </p:grpSpPr>
      <p:sp>
        <p:nvSpPr>
          <p:cNvPr id="269" name="Google Shape;269;p32"/>
          <p:cNvSpPr/>
          <p:nvPr/>
        </p:nvSpPr>
        <p:spPr>
          <a:xfrm>
            <a:off x="8021050" y="-1193075"/>
            <a:ext cx="1649771" cy="4899744"/>
          </a:xfrm>
          <a:custGeom>
            <a:rect b="b" l="l" r="r" t="t"/>
            <a:pathLst>
              <a:path extrusionOk="0" h="26554" w="8941">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7431550" y="3039525"/>
            <a:ext cx="1103463" cy="1065506"/>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5887000" y="3518888"/>
            <a:ext cx="4050309" cy="2070118"/>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7079633" y="2940075"/>
            <a:ext cx="2547800" cy="2454711"/>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rot="5400000">
            <a:off x="-2408215" y="1095176"/>
            <a:ext cx="5950091" cy="1112239"/>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rot="10035811">
            <a:off x="-956817" y="-1268"/>
            <a:ext cx="2478412" cy="2387858"/>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rot="7254111">
            <a:off x="317774" y="1904531"/>
            <a:ext cx="701392" cy="689742"/>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txBox="1"/>
          <p:nvPr>
            <p:ph type="title"/>
          </p:nvPr>
        </p:nvSpPr>
        <p:spPr>
          <a:xfrm>
            <a:off x="2642550" y="789725"/>
            <a:ext cx="3858900" cy="7476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p:txBody>
      </p:sp>
      <p:sp>
        <p:nvSpPr>
          <p:cNvPr id="277" name="Google Shape;277;p32"/>
          <p:cNvSpPr txBox="1"/>
          <p:nvPr>
            <p:ph idx="1" type="subTitle"/>
          </p:nvPr>
        </p:nvSpPr>
        <p:spPr>
          <a:xfrm>
            <a:off x="2642550" y="1771376"/>
            <a:ext cx="3858900" cy="35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atin typeface="Syne SemiBold"/>
                <a:ea typeface="Syne SemiBold"/>
                <a:cs typeface="Syne SemiBold"/>
                <a:sym typeface="Syne SemiBold"/>
              </a:defRPr>
            </a:lvl1pPr>
            <a:lvl2pPr lvl="1" rtl="0" algn="ctr">
              <a:lnSpc>
                <a:spcPct val="100000"/>
              </a:lnSpc>
              <a:spcBef>
                <a:spcPts val="0"/>
              </a:spcBef>
              <a:spcAft>
                <a:spcPts val="0"/>
              </a:spcAft>
              <a:buSzPts val="2100"/>
              <a:buFont typeface="Roboto"/>
              <a:buNone/>
              <a:defRPr b="1" sz="2100">
                <a:latin typeface="Roboto"/>
                <a:ea typeface="Roboto"/>
                <a:cs typeface="Roboto"/>
                <a:sym typeface="Roboto"/>
              </a:defRPr>
            </a:lvl2pPr>
            <a:lvl3pPr lvl="2" rtl="0" algn="ctr">
              <a:lnSpc>
                <a:spcPct val="100000"/>
              </a:lnSpc>
              <a:spcBef>
                <a:spcPts val="0"/>
              </a:spcBef>
              <a:spcAft>
                <a:spcPts val="0"/>
              </a:spcAft>
              <a:buSzPts val="2100"/>
              <a:buFont typeface="Roboto"/>
              <a:buNone/>
              <a:defRPr b="1" sz="2100">
                <a:latin typeface="Roboto"/>
                <a:ea typeface="Roboto"/>
                <a:cs typeface="Roboto"/>
                <a:sym typeface="Roboto"/>
              </a:defRPr>
            </a:lvl3pPr>
            <a:lvl4pPr lvl="3" rtl="0" algn="ctr">
              <a:lnSpc>
                <a:spcPct val="100000"/>
              </a:lnSpc>
              <a:spcBef>
                <a:spcPts val="0"/>
              </a:spcBef>
              <a:spcAft>
                <a:spcPts val="0"/>
              </a:spcAft>
              <a:buSzPts val="2100"/>
              <a:buFont typeface="Roboto"/>
              <a:buNone/>
              <a:defRPr b="1" sz="2100">
                <a:latin typeface="Roboto"/>
                <a:ea typeface="Roboto"/>
                <a:cs typeface="Roboto"/>
                <a:sym typeface="Roboto"/>
              </a:defRPr>
            </a:lvl4pPr>
            <a:lvl5pPr lvl="4" rtl="0" algn="ctr">
              <a:lnSpc>
                <a:spcPct val="100000"/>
              </a:lnSpc>
              <a:spcBef>
                <a:spcPts val="0"/>
              </a:spcBef>
              <a:spcAft>
                <a:spcPts val="0"/>
              </a:spcAft>
              <a:buSzPts val="2100"/>
              <a:buFont typeface="Roboto"/>
              <a:buNone/>
              <a:defRPr b="1" sz="2100">
                <a:latin typeface="Roboto"/>
                <a:ea typeface="Roboto"/>
                <a:cs typeface="Roboto"/>
                <a:sym typeface="Roboto"/>
              </a:defRPr>
            </a:lvl5pPr>
            <a:lvl6pPr lvl="5" rtl="0" algn="ctr">
              <a:lnSpc>
                <a:spcPct val="100000"/>
              </a:lnSpc>
              <a:spcBef>
                <a:spcPts val="0"/>
              </a:spcBef>
              <a:spcAft>
                <a:spcPts val="0"/>
              </a:spcAft>
              <a:buSzPts val="2100"/>
              <a:buFont typeface="Roboto"/>
              <a:buNone/>
              <a:defRPr b="1" sz="2100">
                <a:latin typeface="Roboto"/>
                <a:ea typeface="Roboto"/>
                <a:cs typeface="Roboto"/>
                <a:sym typeface="Roboto"/>
              </a:defRPr>
            </a:lvl6pPr>
            <a:lvl7pPr lvl="6" rtl="0" algn="ctr">
              <a:lnSpc>
                <a:spcPct val="100000"/>
              </a:lnSpc>
              <a:spcBef>
                <a:spcPts val="0"/>
              </a:spcBef>
              <a:spcAft>
                <a:spcPts val="0"/>
              </a:spcAft>
              <a:buSzPts val="2100"/>
              <a:buFont typeface="Roboto"/>
              <a:buNone/>
              <a:defRPr b="1" sz="2100">
                <a:latin typeface="Roboto"/>
                <a:ea typeface="Roboto"/>
                <a:cs typeface="Roboto"/>
                <a:sym typeface="Roboto"/>
              </a:defRPr>
            </a:lvl7pPr>
            <a:lvl8pPr lvl="7" rtl="0" algn="ctr">
              <a:lnSpc>
                <a:spcPct val="100000"/>
              </a:lnSpc>
              <a:spcBef>
                <a:spcPts val="0"/>
              </a:spcBef>
              <a:spcAft>
                <a:spcPts val="0"/>
              </a:spcAft>
              <a:buSzPts val="2100"/>
              <a:buFont typeface="Roboto"/>
              <a:buNone/>
              <a:defRPr b="1" sz="2100">
                <a:latin typeface="Roboto"/>
                <a:ea typeface="Roboto"/>
                <a:cs typeface="Roboto"/>
                <a:sym typeface="Roboto"/>
              </a:defRPr>
            </a:lvl8pPr>
            <a:lvl9pPr lvl="8" rtl="0" algn="ctr">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278" name="Google Shape;278;p32"/>
          <p:cNvSpPr txBox="1"/>
          <p:nvPr>
            <p:ph idx="2" type="subTitle"/>
          </p:nvPr>
        </p:nvSpPr>
        <p:spPr>
          <a:xfrm>
            <a:off x="2642550" y="2155425"/>
            <a:ext cx="3858900" cy="932400"/>
          </a:xfrm>
          <a:prstGeom prst="rect">
            <a:avLst/>
          </a:prstGeom>
        </p:spPr>
        <p:txBody>
          <a:bodyPr anchorCtr="0" anchor="t" bIns="0" lIns="0" spcFirstLastPara="1" rIns="0" wrap="square" tIns="0">
            <a:noAutofit/>
          </a:bodyPr>
          <a:lstStyle>
            <a:lvl1pPr lvl="0" rtl="0" algn="ctr">
              <a:spcBef>
                <a:spcPts val="0"/>
              </a:spcBef>
              <a:spcAft>
                <a:spcPts val="0"/>
              </a:spcAft>
              <a:buSzPts val="2100"/>
              <a:buNone/>
              <a:defRPr sz="1600"/>
            </a:lvl1pPr>
            <a:lvl2pPr lvl="1" rtl="0" algn="ctr">
              <a:lnSpc>
                <a:spcPct val="100000"/>
              </a:lnSpc>
              <a:spcBef>
                <a:spcPts val="0"/>
              </a:spcBef>
              <a:spcAft>
                <a:spcPts val="0"/>
              </a:spcAft>
              <a:buSzPts val="2100"/>
              <a:buFont typeface="Roboto"/>
              <a:buNone/>
              <a:defRPr sz="2100">
                <a:latin typeface="Roboto"/>
                <a:ea typeface="Roboto"/>
                <a:cs typeface="Roboto"/>
                <a:sym typeface="Roboto"/>
              </a:defRPr>
            </a:lvl2pPr>
            <a:lvl3pPr lvl="2" rtl="0" algn="ctr">
              <a:lnSpc>
                <a:spcPct val="100000"/>
              </a:lnSpc>
              <a:spcBef>
                <a:spcPts val="0"/>
              </a:spcBef>
              <a:spcAft>
                <a:spcPts val="0"/>
              </a:spcAft>
              <a:buSzPts val="2100"/>
              <a:buFont typeface="Roboto"/>
              <a:buNone/>
              <a:defRPr sz="2100">
                <a:latin typeface="Roboto"/>
                <a:ea typeface="Roboto"/>
                <a:cs typeface="Roboto"/>
                <a:sym typeface="Roboto"/>
              </a:defRPr>
            </a:lvl3pPr>
            <a:lvl4pPr lvl="3" rtl="0" algn="ctr">
              <a:lnSpc>
                <a:spcPct val="100000"/>
              </a:lnSpc>
              <a:spcBef>
                <a:spcPts val="0"/>
              </a:spcBef>
              <a:spcAft>
                <a:spcPts val="0"/>
              </a:spcAft>
              <a:buSzPts val="2100"/>
              <a:buFont typeface="Roboto"/>
              <a:buNone/>
              <a:defRPr sz="2100">
                <a:latin typeface="Roboto"/>
                <a:ea typeface="Roboto"/>
                <a:cs typeface="Roboto"/>
                <a:sym typeface="Roboto"/>
              </a:defRPr>
            </a:lvl4pPr>
            <a:lvl5pPr lvl="4" rtl="0" algn="ctr">
              <a:lnSpc>
                <a:spcPct val="100000"/>
              </a:lnSpc>
              <a:spcBef>
                <a:spcPts val="0"/>
              </a:spcBef>
              <a:spcAft>
                <a:spcPts val="0"/>
              </a:spcAft>
              <a:buSzPts val="2100"/>
              <a:buFont typeface="Roboto"/>
              <a:buNone/>
              <a:defRPr sz="2100">
                <a:latin typeface="Roboto"/>
                <a:ea typeface="Roboto"/>
                <a:cs typeface="Roboto"/>
                <a:sym typeface="Roboto"/>
              </a:defRPr>
            </a:lvl5pPr>
            <a:lvl6pPr lvl="5" rtl="0" algn="ctr">
              <a:lnSpc>
                <a:spcPct val="100000"/>
              </a:lnSpc>
              <a:spcBef>
                <a:spcPts val="0"/>
              </a:spcBef>
              <a:spcAft>
                <a:spcPts val="0"/>
              </a:spcAft>
              <a:buSzPts val="2100"/>
              <a:buFont typeface="Roboto"/>
              <a:buNone/>
              <a:defRPr sz="2100">
                <a:latin typeface="Roboto"/>
                <a:ea typeface="Roboto"/>
                <a:cs typeface="Roboto"/>
                <a:sym typeface="Roboto"/>
              </a:defRPr>
            </a:lvl6pPr>
            <a:lvl7pPr lvl="6" rtl="0" algn="ctr">
              <a:lnSpc>
                <a:spcPct val="100000"/>
              </a:lnSpc>
              <a:spcBef>
                <a:spcPts val="0"/>
              </a:spcBef>
              <a:spcAft>
                <a:spcPts val="0"/>
              </a:spcAft>
              <a:buSzPts val="2100"/>
              <a:buFont typeface="Roboto"/>
              <a:buNone/>
              <a:defRPr sz="2100">
                <a:latin typeface="Roboto"/>
                <a:ea typeface="Roboto"/>
                <a:cs typeface="Roboto"/>
                <a:sym typeface="Roboto"/>
              </a:defRPr>
            </a:lvl7pPr>
            <a:lvl8pPr lvl="7" rtl="0" algn="ctr">
              <a:lnSpc>
                <a:spcPct val="100000"/>
              </a:lnSpc>
              <a:spcBef>
                <a:spcPts val="0"/>
              </a:spcBef>
              <a:spcAft>
                <a:spcPts val="0"/>
              </a:spcAft>
              <a:buSzPts val="2100"/>
              <a:buFont typeface="Roboto"/>
              <a:buNone/>
              <a:defRPr sz="2100">
                <a:latin typeface="Roboto"/>
                <a:ea typeface="Roboto"/>
                <a:cs typeface="Roboto"/>
                <a:sym typeface="Roboto"/>
              </a:defRPr>
            </a:lvl8pPr>
            <a:lvl9pPr lvl="8" rtl="0" algn="ctr">
              <a:lnSpc>
                <a:spcPct val="100000"/>
              </a:lnSpc>
              <a:spcBef>
                <a:spcPts val="0"/>
              </a:spcBef>
              <a:spcAft>
                <a:spcPts val="0"/>
              </a:spcAft>
              <a:buSzPts val="2100"/>
              <a:buFont typeface="Roboto"/>
              <a:buNone/>
              <a:defRPr sz="2100">
                <a:latin typeface="Roboto"/>
                <a:ea typeface="Roboto"/>
                <a:cs typeface="Roboto"/>
                <a:sym typeface="Roboto"/>
              </a:defRPr>
            </a:lvl9pPr>
          </a:lstStyle>
          <a:p/>
        </p:txBody>
      </p:sp>
      <p:sp>
        <p:nvSpPr>
          <p:cNvPr id="279" name="Google Shape;279;p32"/>
          <p:cNvSpPr txBox="1"/>
          <p:nvPr/>
        </p:nvSpPr>
        <p:spPr>
          <a:xfrm>
            <a:off x="2827500" y="3611875"/>
            <a:ext cx="3489000" cy="70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b="1" lang="en" sz="1200">
                <a:solidFill>
                  <a:schemeClr val="dk1"/>
                </a:solidFill>
                <a:uFill>
                  <a:noFill/>
                </a:uFill>
                <a:latin typeface="Syne"/>
                <a:ea typeface="Syne"/>
                <a:cs typeface="Syne"/>
                <a:sym typeface="Syne"/>
                <a:hlinkClick r:id="rId2">
                  <a:extLst>
                    <a:ext uri="{A12FA001-AC4F-418D-AE19-62706E023703}">
                      <ahyp:hlinkClr val="tx"/>
                    </a:ext>
                  </a:extLst>
                </a:hlinkClick>
              </a:rPr>
              <a:t>Slidesgo</a:t>
            </a:r>
            <a:r>
              <a:rPr lang="en" sz="1200">
                <a:solidFill>
                  <a:schemeClr val="dk1"/>
                </a:solidFill>
                <a:latin typeface="Syne"/>
                <a:ea typeface="Syne"/>
                <a:cs typeface="Syne"/>
                <a:sym typeface="Syne"/>
              </a:rPr>
              <a:t>, including icons by </a:t>
            </a:r>
            <a:r>
              <a:rPr b="1" lang="en" sz="1200">
                <a:solidFill>
                  <a:schemeClr val="dk1"/>
                </a:solidFill>
                <a:uFill>
                  <a:noFill/>
                </a:uFill>
                <a:latin typeface="Syne"/>
                <a:ea typeface="Syne"/>
                <a:cs typeface="Syne"/>
                <a:sym typeface="Syne"/>
                <a:hlinkClick r:id="rId3">
                  <a:extLst>
                    <a:ext uri="{A12FA001-AC4F-418D-AE19-62706E023703}">
                      <ahyp:hlinkClr val="tx"/>
                    </a:ext>
                  </a:extLst>
                </a:hlinkClick>
              </a:rPr>
              <a:t>Flaticon</a:t>
            </a:r>
            <a:r>
              <a:rPr lang="en" sz="1200">
                <a:solidFill>
                  <a:schemeClr val="dk1"/>
                </a:solidFill>
                <a:latin typeface="Syne"/>
                <a:ea typeface="Syne"/>
                <a:cs typeface="Syne"/>
                <a:sym typeface="Syne"/>
              </a:rPr>
              <a:t>, and infographics &amp; images by </a:t>
            </a:r>
            <a:r>
              <a:rPr b="1" lang="en" sz="1200">
                <a:solidFill>
                  <a:schemeClr val="dk1"/>
                </a:solidFill>
                <a:uFill>
                  <a:noFill/>
                </a:uFill>
                <a:latin typeface="Syne"/>
                <a:ea typeface="Syne"/>
                <a:cs typeface="Syne"/>
                <a:sym typeface="Syne"/>
                <a:hlinkClick r:id="rId4">
                  <a:extLst>
                    <a:ext uri="{A12FA001-AC4F-418D-AE19-62706E023703}">
                      <ahyp:hlinkCl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280" name="Shape 280"/>
        <p:cNvGrpSpPr/>
        <p:nvPr/>
      </p:nvGrpSpPr>
      <p:grpSpPr>
        <a:xfrm>
          <a:off x="0" y="0"/>
          <a:ext cx="0" cy="0"/>
          <a:chOff x="0" y="0"/>
          <a:chExt cx="0" cy="0"/>
        </a:xfrm>
      </p:grpSpPr>
      <p:sp>
        <p:nvSpPr>
          <p:cNvPr id="281" name="Google Shape;281;p33"/>
          <p:cNvSpPr/>
          <p:nvPr/>
        </p:nvSpPr>
        <p:spPr>
          <a:xfrm>
            <a:off x="6430655" y="1855978"/>
            <a:ext cx="6884659" cy="4975843"/>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362825" y="-320375"/>
            <a:ext cx="5841347" cy="2519468"/>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6705700" y="2199100"/>
            <a:ext cx="3543224" cy="3413764"/>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spTree>
      <p:nvGrpSpPr>
        <p:cNvPr id="284" name="Shape 284"/>
        <p:cNvGrpSpPr/>
        <p:nvPr/>
      </p:nvGrpSpPr>
      <p:grpSpPr>
        <a:xfrm>
          <a:off x="0" y="0"/>
          <a:ext cx="0" cy="0"/>
          <a:chOff x="0" y="0"/>
          <a:chExt cx="0" cy="0"/>
        </a:xfrm>
      </p:grpSpPr>
      <p:sp>
        <p:nvSpPr>
          <p:cNvPr id="285" name="Google Shape;285;p34"/>
          <p:cNvSpPr/>
          <p:nvPr/>
        </p:nvSpPr>
        <p:spPr>
          <a:xfrm>
            <a:off x="-2872720" y="3172028"/>
            <a:ext cx="6884659" cy="4975843"/>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flipH="1">
            <a:off x="4764725" y="-224775"/>
            <a:ext cx="5841347" cy="2519468"/>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rot="4500029">
            <a:off x="93659" y="2718207"/>
            <a:ext cx="3543161" cy="3413704"/>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1" name="Shape 2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1353872" y="-169303"/>
            <a:ext cx="7887674" cy="10687980"/>
          </a:xfrm>
          <a:custGeom>
            <a:rect b="b" l="l" r="r" t="t"/>
            <a:pathLst>
              <a:path extrusionOk="0" h="31753" w="2373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1234475" y="4471600"/>
            <a:ext cx="3451957" cy="747486"/>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6312624" y="-89900"/>
            <a:ext cx="3002097" cy="801511"/>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title"/>
          </p:nvPr>
        </p:nvSpPr>
        <p:spPr>
          <a:xfrm>
            <a:off x="1505914" y="2913163"/>
            <a:ext cx="2898600" cy="394500"/>
          </a:xfrm>
          <a:prstGeom prst="rect">
            <a:avLst/>
          </a:prstGeom>
        </p:spPr>
        <p:txBody>
          <a:bodyPr anchorCtr="0" anchor="ctr" bIns="0" lIns="0" spcFirstLastPara="1" rIns="0" wrap="square" tIns="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5"/>
          <p:cNvSpPr txBox="1"/>
          <p:nvPr>
            <p:ph idx="1" type="subTitle"/>
          </p:nvPr>
        </p:nvSpPr>
        <p:spPr>
          <a:xfrm>
            <a:off x="1506814" y="3406913"/>
            <a:ext cx="2896800" cy="1042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 name="Google Shape;38;p5"/>
          <p:cNvSpPr txBox="1"/>
          <p:nvPr>
            <p:ph idx="2" type="subTitle"/>
          </p:nvPr>
        </p:nvSpPr>
        <p:spPr>
          <a:xfrm>
            <a:off x="4739486" y="1909223"/>
            <a:ext cx="2898600" cy="1042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 name="Google Shape;39;p5"/>
          <p:cNvSpPr txBox="1"/>
          <p:nvPr>
            <p:ph idx="3" type="subTitle"/>
          </p:nvPr>
        </p:nvSpPr>
        <p:spPr>
          <a:xfrm>
            <a:off x="4739486" y="1412563"/>
            <a:ext cx="2898600" cy="393300"/>
          </a:xfrm>
          <a:prstGeom prst="rect">
            <a:avLst/>
          </a:prstGeom>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1276825" y="-338425"/>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6888750" y="4295000"/>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758875" y="-493000"/>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p:nvPr/>
        </p:nvSpPr>
        <p:spPr>
          <a:xfrm>
            <a:off x="6902721" y="-533225"/>
            <a:ext cx="3477765" cy="2240359"/>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6840375" y="3860538"/>
            <a:ext cx="2031884" cy="1321297"/>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6552475" y="-34070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208250" y="4062488"/>
            <a:ext cx="2879987" cy="147196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7779188" y="3174075"/>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idx="1" type="subTitle"/>
          </p:nvPr>
        </p:nvSpPr>
        <p:spPr>
          <a:xfrm>
            <a:off x="843000" y="1436150"/>
            <a:ext cx="4844400" cy="224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52" name="Google Shape;52;p7"/>
          <p:cNvSpPr txBox="1"/>
          <p:nvPr>
            <p:ph type="title"/>
          </p:nvPr>
        </p:nvSpPr>
        <p:spPr>
          <a:xfrm>
            <a:off x="713250" y="469500"/>
            <a:ext cx="5784300" cy="453900"/>
          </a:xfrm>
          <a:prstGeom prst="rect">
            <a:avLst/>
          </a:prstGeom>
        </p:spPr>
        <p:txBody>
          <a:bodyPr anchorCtr="0" anchor="t" bIns="0" lIns="0" spcFirstLastPara="1" rIns="0" wrap="square" tIns="0">
            <a:noAutofit/>
          </a:bodyPr>
          <a:lstStyle>
            <a:lvl1pPr lvl="0" rtl="0" algn="l">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p:nvPr/>
        </p:nvSpPr>
        <p:spPr>
          <a:xfrm>
            <a:off x="3269949" y="3913766"/>
            <a:ext cx="6732640" cy="1258519"/>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26096" y="-193028"/>
            <a:ext cx="3369906" cy="1722364"/>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6098039" y="3457193"/>
            <a:ext cx="3402170" cy="1738655"/>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509300" y="-193031"/>
            <a:ext cx="2657853" cy="709603"/>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txBox="1"/>
          <p:nvPr>
            <p:ph type="title"/>
          </p:nvPr>
        </p:nvSpPr>
        <p:spPr>
          <a:xfrm>
            <a:off x="1388100" y="1724700"/>
            <a:ext cx="6367800" cy="16941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flipH="1" rot="-5400000">
            <a:off x="-534003" y="-410922"/>
            <a:ext cx="2365353" cy="254074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rot="10800000">
            <a:off x="-2149526" y="3143152"/>
            <a:ext cx="4858076" cy="3129548"/>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7519300" y="3392550"/>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1037058">
            <a:off x="-168127" y="-141641"/>
            <a:ext cx="1977187" cy="527877"/>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2446975" y="1870148"/>
            <a:ext cx="4864500" cy="645000"/>
          </a:xfrm>
          <a:prstGeom prst="rect">
            <a:avLst/>
          </a:prstGeom>
        </p:spPr>
        <p:txBody>
          <a:bodyPr anchorCtr="0" anchor="t" bIns="0" lIns="0" spcFirstLastPara="1" rIns="0" wrap="square" tIns="0">
            <a:noAutofit/>
          </a:bodyPr>
          <a:lstStyle>
            <a:lvl1pPr lvl="0" rtl="0" algn="r">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65" name="Google Shape;65;p9"/>
          <p:cNvSpPr txBox="1"/>
          <p:nvPr>
            <p:ph idx="1" type="subTitle"/>
          </p:nvPr>
        </p:nvSpPr>
        <p:spPr>
          <a:xfrm>
            <a:off x="2444575" y="2758163"/>
            <a:ext cx="4866900" cy="1369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type="title"/>
          </p:nvPr>
        </p:nvSpPr>
        <p:spPr>
          <a:xfrm>
            <a:off x="661875" y="933675"/>
            <a:ext cx="4095000" cy="1214100"/>
          </a:xfrm>
          <a:prstGeom prst="rect">
            <a:avLst/>
          </a:prstGeom>
        </p:spPr>
        <p:txBody>
          <a:bodyPr anchorCtr="0" anchor="t" bIns="0" lIns="0" spcFirstLastPara="1" rIns="0" wrap="square" tIns="0">
            <a:noAutofit/>
          </a:bodyPr>
          <a:lstStyle>
            <a:lvl1pPr lvl="0" rtl="0" algn="l">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3.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42900" lvl="0" marL="4572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indent="-317500" lvl="1" marL="9144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indent="-317500" lvl="2" marL="13716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indent="-317500" lvl="3" marL="18288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indent="-317500" lvl="4" marL="22860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indent="-317500" lvl="5" marL="27432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indent="-317500" lvl="6" marL="32004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indent="-317500" lvl="7" marL="36576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indent="-317500" lvl="8" marL="41148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88" name="Shape 288"/>
        <p:cNvGrpSpPr/>
        <p:nvPr/>
      </p:nvGrpSpPr>
      <p:grpSpPr>
        <a:xfrm>
          <a:off x="0" y="0"/>
          <a:ext cx="0" cy="0"/>
          <a:chOff x="0" y="0"/>
          <a:chExt cx="0" cy="0"/>
        </a:xfrm>
      </p:grpSpPr>
      <p:sp>
        <p:nvSpPr>
          <p:cNvPr id="289" name="Google Shape;289;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0" name="Google Shape;290;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s://docs.google.com/spreadsheets/d/1vzYtntF8x_NbxkUV20vWgdxo3PBY-XbYo4QdMgsZTXM/copy#gid=1775629278"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zYtntF8x_NbxkUV20vWgdxo3PBY-XbYo4QdMgsZTXM/copy"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8.xml"/><Relationship Id="rId7" Type="http://schemas.openxmlformats.org/officeDocument/2006/relationships/slide" Target="/ppt/slides/slide36.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6" Type="http://schemas.openxmlformats.org/officeDocument/2006/relationships/slide" Target="/ppt/slides/slide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s://docs.google.com/spreadsheets/d/1vzYtntF8x_NbxkUV20vWgdxo3PBY-XbYo4QdMgsZTXM/copy#gid=1613933862"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docs.google.com/spreadsheets/d/1vzYtntF8x_NbxkUV20vWgdxo3PBY-XbYo4QdMgsZTXM/copy#gid=432191622"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4"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9" Type="http://schemas.openxmlformats.org/officeDocument/2006/relationships/hyperlink" Target="https://www.flaticon.com/packs/renewable-energy-43/?utm_source=slidesgo_template&amp;utm_medium=referral-link&amp;utm_campaign=sg_resources&amp;utm_content=flaticon" TargetMode="External"/><Relationship Id="rId5" Type="http://schemas.openxmlformats.org/officeDocument/2006/relationships/hyperlink" Target="https://www.freepik.com/free-photo/woman-showing-wind-energy-innovation_12063016.htm/?utm_source=slidesgo_template&amp;utm_medium=referral-link&amp;utm_campaign=sg_resources&amp;utm_content=freepik" TargetMode="External"/><Relationship Id="rId6" Type="http://schemas.openxmlformats.org/officeDocument/2006/relationships/hyperlink" Target="https://www.freepik.com/free-photo/portrait-brunette-smiley-woman_10823201.htm/?utm_source=slidesgo_template&amp;utm_medium=referral-link&amp;utm_campaign=sg_resources&amp;utm_content=freepik" TargetMode="External"/><Relationship Id="rId7" Type="http://schemas.openxmlformats.org/officeDocument/2006/relationships/hyperlink" Target="https://www.freepik.com/free-photo/portrait-mature-woman-smiling_10847332.htm/?utm_source=slidesgo_template&amp;utm_medium=referral-link&amp;utm_campaign=sg_resources&amp;utm_content=freepik" TargetMode="External"/><Relationship Id="rId8" Type="http://schemas.openxmlformats.org/officeDocument/2006/relationships/hyperlink" Target="https://www.freepik.com/free-photo/young-man-posing-outdoor_12975927.htm/?utm_source=slidesgo_template&amp;utm_medium=referral-link&amp;utm_campaign=sg_resources&amp;utm_content=freepik" TargetMode="External"/><Relationship Id="rId11" Type="http://schemas.openxmlformats.org/officeDocument/2006/relationships/hyperlink" Target="https://www.freepik.com/free-vector/abstract-organic-shapes-banners_4038561.htm/?utm_source=slidesgo_template&amp;utm_medium=referral-link&amp;utm_campaign=sg_resources&amp;utm_content=freepik" TargetMode="External"/><Relationship Id="rId10" Type="http://schemas.openxmlformats.org/officeDocument/2006/relationships/hyperlink" Target="https://www.freepik.com/free-vector/zero-waste-landing-page_13402455.htm/?utm_source=slidesgo_template&amp;utm_medium=referral-link&amp;utm_campaign=sg_resources&amp;utm_content=freepik" TargetMode="External"/><Relationship Id="rId12" Type="http://schemas.openxmlformats.org/officeDocument/2006/relationships/hyperlink" Target="https://www.freepik.com/free-vector/technology-devices-set_722489.htm/?utm_source=slidesgo_template&amp;utm_medium=referral-link&amp;utm_campaign=sg_resources&amp;utm_content=freepik/?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fonts.google.com/specimen/Commissioner" TargetMode="External"/><Relationship Id="rId4" Type="http://schemas.openxmlformats.org/officeDocument/2006/relationships/hyperlink" Target="https://fonts.google.com/specimen/Syn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7.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ctrTitle"/>
          </p:nvPr>
        </p:nvSpPr>
        <p:spPr>
          <a:xfrm>
            <a:off x="1597000" y="1369050"/>
            <a:ext cx="5115900" cy="191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 ENERGY SUPPLIER PITCH DECK</a:t>
            </a:r>
            <a:endParaRPr/>
          </a:p>
        </p:txBody>
      </p:sp>
      <p:sp>
        <p:nvSpPr>
          <p:cNvPr id="297" name="Google Shape;297;p37"/>
          <p:cNvSpPr/>
          <p:nvPr/>
        </p:nvSpPr>
        <p:spPr>
          <a:xfrm>
            <a:off x="1597000" y="3549250"/>
            <a:ext cx="38949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ph idx="1" type="subTitle"/>
          </p:nvPr>
        </p:nvSpPr>
        <p:spPr>
          <a:xfrm>
            <a:off x="1762900" y="3607600"/>
            <a:ext cx="3563100" cy="2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type="title"/>
          </p:nvPr>
        </p:nvSpPr>
        <p:spPr>
          <a:xfrm>
            <a:off x="4942838" y="1440719"/>
            <a:ext cx="3264300" cy="40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SOLUTION</a:t>
            </a:r>
            <a:endParaRPr/>
          </a:p>
        </p:txBody>
      </p:sp>
      <p:sp>
        <p:nvSpPr>
          <p:cNvPr id="404" name="Google Shape;404;p46"/>
          <p:cNvSpPr txBox="1"/>
          <p:nvPr>
            <p:ph idx="1" type="subTitle"/>
          </p:nvPr>
        </p:nvSpPr>
        <p:spPr>
          <a:xfrm>
            <a:off x="4942388" y="1936372"/>
            <a:ext cx="3265200" cy="17664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SWOT ANALYSIS</a:t>
            </a:r>
            <a:endParaRPr/>
          </a:p>
        </p:txBody>
      </p:sp>
      <p:sp>
        <p:nvSpPr>
          <p:cNvPr id="410" name="Google Shape;410;p47"/>
          <p:cNvSpPr/>
          <p:nvPr/>
        </p:nvSpPr>
        <p:spPr>
          <a:xfrm>
            <a:off x="4577543" y="2035766"/>
            <a:ext cx="28" cy="1434374"/>
          </a:xfrm>
          <a:custGeom>
            <a:rect b="b" l="l" r="r" t="t"/>
            <a:pathLst>
              <a:path extrusionOk="0" h="50923" w="1">
                <a:moveTo>
                  <a:pt x="1" y="50923"/>
                </a:moveTo>
                <a:lnTo>
                  <a:pt x="1" y="0"/>
                </a:lnTo>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1222450" y="1812700"/>
            <a:ext cx="1609800" cy="313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yne"/>
                <a:ea typeface="Syne"/>
                <a:cs typeface="Syne"/>
                <a:sym typeface="Syne"/>
              </a:rPr>
              <a:t>Mercury</a:t>
            </a:r>
            <a:endParaRPr b="1" sz="1000">
              <a:solidFill>
                <a:schemeClr val="lt1"/>
              </a:solidFill>
              <a:latin typeface="Commissioner"/>
              <a:ea typeface="Commissioner"/>
              <a:cs typeface="Commissioner"/>
              <a:sym typeface="Commissioner"/>
            </a:endParaRPr>
          </a:p>
        </p:txBody>
      </p:sp>
      <p:sp>
        <p:nvSpPr>
          <p:cNvPr id="412" name="Google Shape;412;p47"/>
          <p:cNvSpPr/>
          <p:nvPr/>
        </p:nvSpPr>
        <p:spPr>
          <a:xfrm>
            <a:off x="3815848" y="1998166"/>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3" name="Google Shape;413;p47"/>
          <p:cNvSpPr txBox="1"/>
          <p:nvPr/>
        </p:nvSpPr>
        <p:spPr>
          <a:xfrm>
            <a:off x="3937375" y="2153300"/>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S</a:t>
            </a:r>
            <a:endParaRPr b="1" sz="2200">
              <a:solidFill>
                <a:schemeClr val="lt1"/>
              </a:solidFill>
              <a:latin typeface="Commissioner"/>
              <a:ea typeface="Commissioner"/>
              <a:cs typeface="Commissioner"/>
              <a:sym typeface="Commissioner"/>
            </a:endParaRPr>
          </a:p>
        </p:txBody>
      </p:sp>
      <p:sp>
        <p:nvSpPr>
          <p:cNvPr id="414" name="Google Shape;414;p47"/>
          <p:cNvSpPr/>
          <p:nvPr/>
        </p:nvSpPr>
        <p:spPr>
          <a:xfrm>
            <a:off x="6424775" y="1812700"/>
            <a:ext cx="1609800" cy="313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600">
                <a:solidFill>
                  <a:schemeClr val="lt2"/>
                </a:solidFill>
                <a:latin typeface="Syne"/>
                <a:ea typeface="Syne"/>
                <a:cs typeface="Syne"/>
                <a:sym typeface="Syne"/>
              </a:rPr>
              <a:t>Jupiter</a:t>
            </a:r>
            <a:endParaRPr b="1">
              <a:solidFill>
                <a:schemeClr val="lt2"/>
              </a:solidFill>
              <a:latin typeface="Commissioner"/>
              <a:ea typeface="Commissioner"/>
              <a:cs typeface="Commissioner"/>
              <a:sym typeface="Commissioner"/>
            </a:endParaRPr>
          </a:p>
        </p:txBody>
      </p:sp>
      <p:sp>
        <p:nvSpPr>
          <p:cNvPr id="415" name="Google Shape;415;p47"/>
          <p:cNvSpPr/>
          <p:nvPr/>
        </p:nvSpPr>
        <p:spPr>
          <a:xfrm rot="5400000">
            <a:off x="4610098" y="1998166"/>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6" name="Google Shape;416;p47"/>
          <p:cNvSpPr txBox="1"/>
          <p:nvPr/>
        </p:nvSpPr>
        <p:spPr>
          <a:xfrm>
            <a:off x="4686525" y="2153300"/>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W</a:t>
            </a:r>
            <a:endParaRPr b="1" sz="2200">
              <a:solidFill>
                <a:schemeClr val="lt1"/>
              </a:solidFill>
              <a:latin typeface="Commissioner"/>
              <a:ea typeface="Commissioner"/>
              <a:cs typeface="Commissioner"/>
              <a:sym typeface="Commissioner"/>
            </a:endParaRPr>
          </a:p>
        </p:txBody>
      </p:sp>
      <p:sp>
        <p:nvSpPr>
          <p:cNvPr id="417" name="Google Shape;417;p47"/>
          <p:cNvSpPr/>
          <p:nvPr/>
        </p:nvSpPr>
        <p:spPr>
          <a:xfrm flipH="1" rot="10800000">
            <a:off x="3815848" y="2792391"/>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8" name="Google Shape;418;p47"/>
          <p:cNvSpPr txBox="1"/>
          <p:nvPr/>
        </p:nvSpPr>
        <p:spPr>
          <a:xfrm>
            <a:off x="3937375" y="2921463"/>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O</a:t>
            </a:r>
            <a:endParaRPr b="1" sz="2200">
              <a:solidFill>
                <a:schemeClr val="lt1"/>
              </a:solidFill>
              <a:latin typeface="Commissioner"/>
              <a:ea typeface="Commissioner"/>
              <a:cs typeface="Commissioner"/>
              <a:sym typeface="Commissioner"/>
            </a:endParaRPr>
          </a:p>
        </p:txBody>
      </p:sp>
      <p:sp>
        <p:nvSpPr>
          <p:cNvPr id="419" name="Google Shape;419;p47"/>
          <p:cNvSpPr/>
          <p:nvPr/>
        </p:nvSpPr>
        <p:spPr>
          <a:xfrm flipH="1" rot="5400000">
            <a:off x="4610098" y="2792391"/>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20" name="Google Shape;420;p47"/>
          <p:cNvSpPr txBox="1"/>
          <p:nvPr/>
        </p:nvSpPr>
        <p:spPr>
          <a:xfrm>
            <a:off x="4686525" y="2921463"/>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T</a:t>
            </a:r>
            <a:endParaRPr b="1" sz="2200">
              <a:solidFill>
                <a:schemeClr val="lt1"/>
              </a:solidFill>
              <a:latin typeface="Commissioner"/>
              <a:ea typeface="Commissioner"/>
              <a:cs typeface="Commissioner"/>
              <a:sym typeface="Commissioner"/>
            </a:endParaRPr>
          </a:p>
        </p:txBody>
      </p:sp>
      <p:sp>
        <p:nvSpPr>
          <p:cNvPr id="421" name="Google Shape;421;p47"/>
          <p:cNvSpPr/>
          <p:nvPr/>
        </p:nvSpPr>
        <p:spPr>
          <a:xfrm>
            <a:off x="4293928" y="2476340"/>
            <a:ext cx="555900" cy="5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2383800" y="125827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txBox="1"/>
          <p:nvPr>
            <p:ph idx="4294967295" type="subTitle"/>
          </p:nvPr>
        </p:nvSpPr>
        <p:spPr>
          <a:xfrm>
            <a:off x="2501250" y="125827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Mercury is the closest planet to the Sun</a:t>
            </a:r>
            <a:endParaRPr sz="1400"/>
          </a:p>
        </p:txBody>
      </p:sp>
      <p:sp>
        <p:nvSpPr>
          <p:cNvPr id="424" name="Google Shape;424;p47"/>
          <p:cNvSpPr/>
          <p:nvPr/>
        </p:nvSpPr>
        <p:spPr>
          <a:xfrm>
            <a:off x="1176550" y="3633825"/>
            <a:ext cx="1609800" cy="313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yne"/>
                <a:ea typeface="Syne"/>
                <a:cs typeface="Syne"/>
                <a:sym typeface="Syne"/>
              </a:rPr>
              <a:t>Venus</a:t>
            </a:r>
            <a:endParaRPr b="1" sz="1000">
              <a:solidFill>
                <a:schemeClr val="lt1"/>
              </a:solidFill>
              <a:latin typeface="Commissioner"/>
              <a:ea typeface="Commissioner"/>
              <a:cs typeface="Commissioner"/>
              <a:sym typeface="Commissioner"/>
            </a:endParaRPr>
          </a:p>
        </p:txBody>
      </p:sp>
      <p:sp>
        <p:nvSpPr>
          <p:cNvPr id="425" name="Google Shape;425;p47"/>
          <p:cNvSpPr/>
          <p:nvPr/>
        </p:nvSpPr>
        <p:spPr>
          <a:xfrm>
            <a:off x="2337900" y="3079400"/>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txBox="1"/>
          <p:nvPr>
            <p:ph idx="4294967295" type="subTitle"/>
          </p:nvPr>
        </p:nvSpPr>
        <p:spPr>
          <a:xfrm>
            <a:off x="2455350" y="3079400"/>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Venus is the second planet from the Sun</a:t>
            </a:r>
            <a:endParaRPr sz="1400"/>
          </a:p>
        </p:txBody>
      </p:sp>
      <p:sp>
        <p:nvSpPr>
          <p:cNvPr id="427" name="Google Shape;427;p47"/>
          <p:cNvSpPr/>
          <p:nvPr/>
        </p:nvSpPr>
        <p:spPr>
          <a:xfrm>
            <a:off x="5435675" y="125827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txBox="1"/>
          <p:nvPr>
            <p:ph idx="4294967295" type="subTitle"/>
          </p:nvPr>
        </p:nvSpPr>
        <p:spPr>
          <a:xfrm>
            <a:off x="5553125" y="125827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Jupiter is the biggest planet of them all</a:t>
            </a:r>
            <a:endParaRPr sz="1400"/>
          </a:p>
        </p:txBody>
      </p:sp>
      <p:sp>
        <p:nvSpPr>
          <p:cNvPr id="429" name="Google Shape;429;p47"/>
          <p:cNvSpPr/>
          <p:nvPr/>
        </p:nvSpPr>
        <p:spPr>
          <a:xfrm>
            <a:off x="6424775" y="3627850"/>
            <a:ext cx="1609800" cy="313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600">
                <a:solidFill>
                  <a:schemeClr val="lt2"/>
                </a:solidFill>
                <a:latin typeface="Syne"/>
                <a:ea typeface="Syne"/>
                <a:cs typeface="Syne"/>
                <a:sym typeface="Syne"/>
              </a:rPr>
              <a:t>Neptune</a:t>
            </a:r>
            <a:endParaRPr b="1">
              <a:solidFill>
                <a:schemeClr val="lt2"/>
              </a:solidFill>
              <a:latin typeface="Commissioner"/>
              <a:ea typeface="Commissioner"/>
              <a:cs typeface="Commissioner"/>
              <a:sym typeface="Commissioner"/>
            </a:endParaRPr>
          </a:p>
        </p:txBody>
      </p:sp>
      <p:sp>
        <p:nvSpPr>
          <p:cNvPr id="430" name="Google Shape;430;p47"/>
          <p:cNvSpPr/>
          <p:nvPr/>
        </p:nvSpPr>
        <p:spPr>
          <a:xfrm>
            <a:off x="5435675" y="307342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txBox="1"/>
          <p:nvPr>
            <p:ph idx="4294967295" type="subTitle"/>
          </p:nvPr>
        </p:nvSpPr>
        <p:spPr>
          <a:xfrm>
            <a:off x="5553125" y="307342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Neptune is the farthest planet from the Sun</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p:nvPr/>
        </p:nvSpPr>
        <p:spPr>
          <a:xfrm>
            <a:off x="6792974" y="2015125"/>
            <a:ext cx="15270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732274" y="2156700"/>
            <a:ext cx="15270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txBox="1"/>
          <p:nvPr>
            <p:ph type="title"/>
          </p:nvPr>
        </p:nvSpPr>
        <p:spPr>
          <a:xfrm>
            <a:off x="905375" y="2156701"/>
            <a:ext cx="2094000" cy="41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Venus</a:t>
            </a:r>
            <a:endParaRPr/>
          </a:p>
        </p:txBody>
      </p:sp>
      <p:sp>
        <p:nvSpPr>
          <p:cNvPr id="439" name="Google Shape;439;p48"/>
          <p:cNvSpPr txBox="1"/>
          <p:nvPr>
            <p:ph idx="1" type="subTitle"/>
          </p:nvPr>
        </p:nvSpPr>
        <p:spPr>
          <a:xfrm>
            <a:off x="907862" y="2737725"/>
            <a:ext cx="2093100" cy="102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Venus has a beautiful name, but extremely high temperatures. Its atmosphere is toxic</a:t>
            </a:r>
            <a:endParaRPr/>
          </a:p>
        </p:txBody>
      </p:sp>
      <p:sp>
        <p:nvSpPr>
          <p:cNvPr id="440" name="Google Shape;440;p48"/>
          <p:cNvSpPr txBox="1"/>
          <p:nvPr>
            <p:ph idx="2" type="title"/>
          </p:nvPr>
        </p:nvSpPr>
        <p:spPr>
          <a:xfrm>
            <a:off x="6144625" y="2015125"/>
            <a:ext cx="2094000" cy="411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Saturn</a:t>
            </a:r>
            <a:endParaRPr/>
          </a:p>
        </p:txBody>
      </p:sp>
      <p:sp>
        <p:nvSpPr>
          <p:cNvPr id="441" name="Google Shape;441;p48"/>
          <p:cNvSpPr txBox="1"/>
          <p:nvPr>
            <p:ph idx="3" type="subTitle"/>
          </p:nvPr>
        </p:nvSpPr>
        <p:spPr>
          <a:xfrm>
            <a:off x="6144637" y="2589995"/>
            <a:ext cx="2094000" cy="1024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This is the ringed one. It’s a gas giant composed of</a:t>
            </a:r>
            <a:endParaRPr/>
          </a:p>
          <a:p>
            <a:pPr indent="0" lvl="0" marL="0" rtl="0" algn="r">
              <a:spcBef>
                <a:spcPts val="0"/>
              </a:spcBef>
              <a:spcAft>
                <a:spcPts val="0"/>
              </a:spcAft>
              <a:buNone/>
            </a:pPr>
            <a:r>
              <a:rPr lang="en"/>
              <a:t>hydrogen and helium</a:t>
            </a:r>
            <a:endParaRPr/>
          </a:p>
        </p:txBody>
      </p:sp>
      <p:sp>
        <p:nvSpPr>
          <p:cNvPr id="442" name="Google Shape;442;p48"/>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PRODUCT OVERVIEW</a:t>
            </a:r>
            <a:endParaRPr/>
          </a:p>
        </p:txBody>
      </p:sp>
      <p:sp>
        <p:nvSpPr>
          <p:cNvPr id="443" name="Google Shape;443;p48"/>
          <p:cNvSpPr/>
          <p:nvPr/>
        </p:nvSpPr>
        <p:spPr>
          <a:xfrm>
            <a:off x="907852" y="11881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7375777" y="369971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3968400" y="2134975"/>
            <a:ext cx="1207200" cy="120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48"/>
          <p:cNvCxnSpPr>
            <a:stCxn id="443" idx="6"/>
            <a:endCxn id="445" idx="0"/>
          </p:cNvCxnSpPr>
          <p:nvPr/>
        </p:nvCxnSpPr>
        <p:spPr>
          <a:xfrm>
            <a:off x="1743652" y="1606089"/>
            <a:ext cx="2828400" cy="528900"/>
          </a:xfrm>
          <a:prstGeom prst="bentConnector2">
            <a:avLst/>
          </a:prstGeom>
          <a:noFill/>
          <a:ln cap="flat" cmpd="sng" w="9525">
            <a:solidFill>
              <a:schemeClr val="dk2"/>
            </a:solidFill>
            <a:prstDash val="solid"/>
            <a:round/>
            <a:headEnd len="med" w="med" type="triangle"/>
            <a:tailEnd len="med" w="med" type="none"/>
          </a:ln>
        </p:spPr>
      </p:cxnSp>
      <p:cxnSp>
        <p:nvCxnSpPr>
          <p:cNvPr id="447" name="Google Shape;447;p48"/>
          <p:cNvCxnSpPr>
            <a:stCxn id="444" idx="2"/>
            <a:endCxn id="445" idx="4"/>
          </p:cNvCxnSpPr>
          <p:nvPr/>
        </p:nvCxnSpPr>
        <p:spPr>
          <a:xfrm rot="10800000">
            <a:off x="4571977" y="3342114"/>
            <a:ext cx="2803800" cy="775500"/>
          </a:xfrm>
          <a:prstGeom prst="bentConnector2">
            <a:avLst/>
          </a:prstGeom>
          <a:noFill/>
          <a:ln cap="flat" cmpd="sng" w="9525">
            <a:solidFill>
              <a:schemeClr val="dk2"/>
            </a:solidFill>
            <a:prstDash val="solid"/>
            <a:round/>
            <a:headEnd len="med" w="med" type="triangle"/>
            <a:tailEnd len="med" w="med" type="none"/>
          </a:ln>
        </p:spPr>
      </p:cxnSp>
      <p:grpSp>
        <p:nvGrpSpPr>
          <p:cNvPr id="448" name="Google Shape;448;p48"/>
          <p:cNvGrpSpPr/>
          <p:nvPr/>
        </p:nvGrpSpPr>
        <p:grpSpPr>
          <a:xfrm>
            <a:off x="1134522" y="1420618"/>
            <a:ext cx="382447" cy="370969"/>
            <a:chOff x="4410053" y="1437650"/>
            <a:chExt cx="475562" cy="461289"/>
          </a:xfrm>
        </p:grpSpPr>
        <p:sp>
          <p:nvSpPr>
            <p:cNvPr id="449" name="Google Shape;449;p48"/>
            <p:cNvSpPr/>
            <p:nvPr/>
          </p:nvSpPr>
          <p:spPr>
            <a:xfrm>
              <a:off x="4451886" y="1437650"/>
              <a:ext cx="194260" cy="315681"/>
            </a:xfrm>
            <a:custGeom>
              <a:rect b="b" l="l" r="r" t="t"/>
              <a:pathLst>
                <a:path extrusionOk="0" h="4490" w="2763">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4410053" y="1681267"/>
              <a:ext cx="457139" cy="217672"/>
            </a:xfrm>
            <a:custGeom>
              <a:rect b="b" l="l" r="r" t="t"/>
              <a:pathLst>
                <a:path extrusionOk="0" h="3096" w="6502">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4759131" y="1593874"/>
              <a:ext cx="126483" cy="63206"/>
            </a:xfrm>
            <a:custGeom>
              <a:rect b="b" l="l" r="r" t="t"/>
              <a:pathLst>
                <a:path extrusionOk="0" h="899" w="1799">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48"/>
          <p:cNvGrpSpPr/>
          <p:nvPr/>
        </p:nvGrpSpPr>
        <p:grpSpPr>
          <a:xfrm>
            <a:off x="7609276" y="3915175"/>
            <a:ext cx="409208" cy="404890"/>
            <a:chOff x="5813890" y="3960653"/>
            <a:chExt cx="466281" cy="461360"/>
          </a:xfrm>
        </p:grpSpPr>
        <p:sp>
          <p:nvSpPr>
            <p:cNvPr id="453" name="Google Shape;453;p48"/>
            <p:cNvSpPr/>
            <p:nvPr/>
          </p:nvSpPr>
          <p:spPr>
            <a:xfrm>
              <a:off x="5955349" y="3960653"/>
              <a:ext cx="27701" cy="36068"/>
            </a:xfrm>
            <a:custGeom>
              <a:rect b="b" l="l" r="r" t="t"/>
              <a:pathLst>
                <a:path extrusionOk="0" h="513" w="394">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5854036" y="4001291"/>
              <a:ext cx="39443" cy="39021"/>
            </a:xfrm>
            <a:custGeom>
              <a:rect b="b" l="l" r="r" t="t"/>
              <a:pathLst>
                <a:path extrusionOk="0" h="555" w="561">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5813890" y="4100496"/>
              <a:ext cx="36068" cy="27701"/>
            </a:xfrm>
            <a:custGeom>
              <a:rect b="b" l="l" r="r" t="t"/>
              <a:pathLst>
                <a:path extrusionOk="0" h="394" w="513">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5854036" y="4188381"/>
              <a:ext cx="39443" cy="38599"/>
            </a:xfrm>
            <a:custGeom>
              <a:rect b="b" l="l" r="r" t="t"/>
              <a:pathLst>
                <a:path extrusionOk="0" h="549" w="561">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p:nvPr/>
          </p:nvSpPr>
          <p:spPr>
            <a:xfrm>
              <a:off x="5955349" y="4232745"/>
              <a:ext cx="27701" cy="36068"/>
            </a:xfrm>
            <a:custGeom>
              <a:rect b="b" l="l" r="r" t="t"/>
              <a:pathLst>
                <a:path extrusionOk="0" h="513" w="394">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p:nvPr/>
          </p:nvSpPr>
          <p:spPr>
            <a:xfrm>
              <a:off x="6043234" y="4188381"/>
              <a:ext cx="40216" cy="38599"/>
            </a:xfrm>
            <a:custGeom>
              <a:rect b="b" l="l" r="r" t="t"/>
              <a:pathLst>
                <a:path extrusionOk="0" h="549" w="572">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6088442" y="4101340"/>
              <a:ext cx="35224" cy="27701"/>
            </a:xfrm>
            <a:custGeom>
              <a:rect b="b" l="l" r="r" t="t"/>
              <a:pathLst>
                <a:path extrusionOk="0" h="394" w="501">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6043234" y="4001291"/>
              <a:ext cx="40216" cy="39021"/>
            </a:xfrm>
            <a:custGeom>
              <a:rect b="b" l="l" r="r" t="t"/>
              <a:pathLst>
                <a:path extrusionOk="0" h="555" w="572">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5954506" y="4263751"/>
              <a:ext cx="302252" cy="158262"/>
            </a:xfrm>
            <a:custGeom>
              <a:rect b="b" l="l" r="r" t="t"/>
              <a:pathLst>
                <a:path extrusionOk="0" h="2251" w="4299">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6116917" y="4154914"/>
              <a:ext cx="163254" cy="80432"/>
            </a:xfrm>
            <a:custGeom>
              <a:rect b="b" l="l" r="r" t="t"/>
              <a:pathLst>
                <a:path extrusionOk="0" h="1144" w="2322">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5876675" y="4021821"/>
              <a:ext cx="184206" cy="184206"/>
            </a:xfrm>
            <a:custGeom>
              <a:rect b="b" l="l" r="r" t="t"/>
              <a:pathLst>
                <a:path extrusionOk="0" h="2620" w="262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8"/>
          <p:cNvGrpSpPr/>
          <p:nvPr/>
        </p:nvGrpSpPr>
        <p:grpSpPr>
          <a:xfrm>
            <a:off x="4342587" y="2507490"/>
            <a:ext cx="458828" cy="462132"/>
            <a:chOff x="5756941" y="3392283"/>
            <a:chExt cx="458828" cy="462132"/>
          </a:xfrm>
        </p:grpSpPr>
        <p:sp>
          <p:nvSpPr>
            <p:cNvPr id="465" name="Google Shape;465;p48"/>
            <p:cNvSpPr/>
            <p:nvPr/>
          </p:nvSpPr>
          <p:spPr>
            <a:xfrm>
              <a:off x="6018134" y="3478903"/>
              <a:ext cx="197634" cy="375512"/>
            </a:xfrm>
            <a:custGeom>
              <a:rect b="b" l="l" r="r" t="t"/>
              <a:pathLst>
                <a:path extrusionOk="0" h="5341" w="2811">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5756941" y="3479325"/>
              <a:ext cx="196791" cy="375091"/>
            </a:xfrm>
            <a:custGeom>
              <a:rect b="b" l="l" r="r" t="t"/>
              <a:pathLst>
                <a:path extrusionOk="0" h="5335" w="2799">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6029806" y="3540493"/>
              <a:ext cx="84650" cy="40216"/>
            </a:xfrm>
            <a:custGeom>
              <a:rect b="b" l="l" r="r" t="t"/>
              <a:pathLst>
                <a:path extrusionOk="0" h="572" w="1204">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5856567" y="3392283"/>
              <a:ext cx="257888" cy="260419"/>
            </a:xfrm>
            <a:custGeom>
              <a:rect b="b" l="l" r="r" t="t"/>
              <a:pathLst>
                <a:path extrusionOk="0" h="3704" w="3668">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5855723" y="3472645"/>
              <a:ext cx="99696" cy="40286"/>
            </a:xfrm>
            <a:custGeom>
              <a:rect b="b" l="l" r="r" t="t"/>
              <a:pathLst>
                <a:path extrusionOk="0" h="573" w="1418">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p:nvPr/>
        </p:nvSpPr>
        <p:spPr>
          <a:xfrm>
            <a:off x="125960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358215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590470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6476650" y="15586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4154100" y="1554480"/>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1831550" y="15586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txBox="1"/>
          <p:nvPr>
            <p:ph idx="2" type="title"/>
          </p:nvPr>
        </p:nvSpPr>
        <p:spPr>
          <a:xfrm>
            <a:off x="130760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Basic</a:t>
            </a:r>
            <a:endParaRPr/>
          </a:p>
        </p:txBody>
      </p:sp>
      <p:sp>
        <p:nvSpPr>
          <p:cNvPr id="481" name="Google Shape;481;p49"/>
          <p:cNvSpPr txBox="1"/>
          <p:nvPr>
            <p:ph idx="1" type="subTitle"/>
          </p:nvPr>
        </p:nvSpPr>
        <p:spPr>
          <a:xfrm>
            <a:off x="130565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a:t>
            </a:r>
            <a:r>
              <a:rPr lang="en"/>
              <a:t> gas giant, composed mostly of hydrogen and helium</a:t>
            </a:r>
            <a:endParaRPr/>
          </a:p>
        </p:txBody>
      </p:sp>
      <p:sp>
        <p:nvSpPr>
          <p:cNvPr id="482" name="Google Shape;482;p49"/>
          <p:cNvSpPr txBox="1"/>
          <p:nvPr>
            <p:ph idx="4" type="title"/>
          </p:nvPr>
        </p:nvSpPr>
        <p:spPr>
          <a:xfrm>
            <a:off x="363015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a:t>
            </a:r>
            <a:endParaRPr/>
          </a:p>
        </p:txBody>
      </p:sp>
      <p:sp>
        <p:nvSpPr>
          <p:cNvPr id="483" name="Google Shape;483;p49"/>
          <p:cNvSpPr txBox="1"/>
          <p:nvPr>
            <p:ph idx="5" type="subTitle"/>
          </p:nvPr>
        </p:nvSpPr>
        <p:spPr>
          <a:xfrm>
            <a:off x="362820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a:t>
            </a:r>
            <a:r>
              <a:rPr lang="en"/>
              <a:t> the biggest planet in the entire Solar System</a:t>
            </a:r>
            <a:endParaRPr/>
          </a:p>
        </p:txBody>
      </p:sp>
      <p:sp>
        <p:nvSpPr>
          <p:cNvPr id="484" name="Google Shape;484;p4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PLANS</a:t>
            </a:r>
            <a:endParaRPr/>
          </a:p>
        </p:txBody>
      </p:sp>
      <p:sp>
        <p:nvSpPr>
          <p:cNvPr id="485" name="Google Shape;485;p49"/>
          <p:cNvSpPr txBox="1"/>
          <p:nvPr>
            <p:ph idx="3" type="title"/>
          </p:nvPr>
        </p:nvSpPr>
        <p:spPr>
          <a:xfrm>
            <a:off x="1831550" y="1558700"/>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486" name="Google Shape;486;p49"/>
          <p:cNvSpPr txBox="1"/>
          <p:nvPr>
            <p:ph idx="6" type="title"/>
          </p:nvPr>
        </p:nvSpPr>
        <p:spPr>
          <a:xfrm>
            <a:off x="4154100" y="1571491"/>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487" name="Google Shape;487;p49"/>
          <p:cNvSpPr txBox="1"/>
          <p:nvPr>
            <p:ph idx="7" type="title"/>
          </p:nvPr>
        </p:nvSpPr>
        <p:spPr>
          <a:xfrm>
            <a:off x="595270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Premium</a:t>
            </a:r>
            <a:endParaRPr/>
          </a:p>
        </p:txBody>
      </p:sp>
      <p:sp>
        <p:nvSpPr>
          <p:cNvPr id="488" name="Google Shape;488;p49"/>
          <p:cNvSpPr txBox="1"/>
          <p:nvPr>
            <p:ph idx="8" type="subTitle"/>
          </p:nvPr>
        </p:nvSpPr>
        <p:spPr>
          <a:xfrm>
            <a:off x="595075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full of iron oxide dust</a:t>
            </a:r>
            <a:endParaRPr/>
          </a:p>
        </p:txBody>
      </p:sp>
      <p:sp>
        <p:nvSpPr>
          <p:cNvPr id="489" name="Google Shape;489;p49"/>
          <p:cNvSpPr txBox="1"/>
          <p:nvPr>
            <p:ph idx="9" type="title"/>
          </p:nvPr>
        </p:nvSpPr>
        <p:spPr>
          <a:xfrm>
            <a:off x="6476650" y="1558700"/>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50"/>
          <p:cNvGrpSpPr/>
          <p:nvPr/>
        </p:nvGrpSpPr>
        <p:grpSpPr>
          <a:xfrm>
            <a:off x="5926600" y="986175"/>
            <a:ext cx="1884600" cy="2490300"/>
            <a:chOff x="6161675" y="809875"/>
            <a:chExt cx="1884600" cy="2490300"/>
          </a:xfrm>
        </p:grpSpPr>
        <p:sp>
          <p:nvSpPr>
            <p:cNvPr id="495" name="Google Shape;495;p50"/>
            <p:cNvSpPr/>
            <p:nvPr/>
          </p:nvSpPr>
          <p:spPr>
            <a:xfrm>
              <a:off x="6161675" y="809875"/>
              <a:ext cx="1884600" cy="2490300"/>
            </a:xfrm>
            <a:prstGeom prst="roundRect">
              <a:avLst>
                <a:gd fmla="val 584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6710075" y="3130075"/>
              <a:ext cx="787800" cy="2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pic>
        <p:nvPicPr>
          <p:cNvPr id="497" name="Google Shape;497;p50"/>
          <p:cNvPicPr preferRelativeResize="0"/>
          <p:nvPr/>
        </p:nvPicPr>
        <p:blipFill rotWithShape="1">
          <a:blip r:embed="rId3">
            <a:alphaModFix/>
          </a:blip>
          <a:srcRect b="0" l="5091" r="48661" t="0"/>
          <a:stretch/>
        </p:blipFill>
        <p:spPr>
          <a:xfrm>
            <a:off x="6006469" y="1057450"/>
            <a:ext cx="1717200" cy="2088600"/>
          </a:xfrm>
          <a:prstGeom prst="roundRect">
            <a:avLst>
              <a:gd fmla="val 4866" name="adj"/>
            </a:avLst>
          </a:prstGeom>
          <a:noFill/>
          <a:ln>
            <a:noFill/>
          </a:ln>
        </p:spPr>
      </p:pic>
      <p:grpSp>
        <p:nvGrpSpPr>
          <p:cNvPr id="498" name="Google Shape;498;p50"/>
          <p:cNvGrpSpPr/>
          <p:nvPr/>
        </p:nvGrpSpPr>
        <p:grpSpPr>
          <a:xfrm>
            <a:off x="5001075" y="1457113"/>
            <a:ext cx="1337366" cy="2539521"/>
            <a:chOff x="5236150" y="1280813"/>
            <a:chExt cx="1337366" cy="2539521"/>
          </a:xfrm>
        </p:grpSpPr>
        <p:sp>
          <p:nvSpPr>
            <p:cNvPr id="499" name="Google Shape;499;p50"/>
            <p:cNvSpPr/>
            <p:nvPr/>
          </p:nvSpPr>
          <p:spPr>
            <a:xfrm>
              <a:off x="5236150" y="1280813"/>
              <a:ext cx="1337366" cy="2539521"/>
            </a:xfrm>
            <a:custGeom>
              <a:rect b="b" l="l" r="r" t="t"/>
              <a:pathLst>
                <a:path extrusionOk="0" h="55989" w="29485">
                  <a:moveTo>
                    <a:pt x="3405" y="0"/>
                  </a:moveTo>
                  <a:cubicBezTo>
                    <a:pt x="1521" y="0"/>
                    <a:pt x="1" y="1520"/>
                    <a:pt x="1" y="3404"/>
                  </a:cubicBezTo>
                  <a:lnTo>
                    <a:pt x="1" y="51977"/>
                  </a:lnTo>
                  <a:cubicBezTo>
                    <a:pt x="1" y="54195"/>
                    <a:pt x="1764" y="55989"/>
                    <a:pt x="4013" y="55989"/>
                  </a:cubicBezTo>
                  <a:lnTo>
                    <a:pt x="25412" y="55989"/>
                  </a:lnTo>
                  <a:cubicBezTo>
                    <a:pt x="27661" y="55989"/>
                    <a:pt x="29424" y="54165"/>
                    <a:pt x="29485" y="51977"/>
                  </a:cubicBezTo>
                  <a:lnTo>
                    <a:pt x="29485" y="3404"/>
                  </a:lnTo>
                  <a:cubicBezTo>
                    <a:pt x="29485" y="1520"/>
                    <a:pt x="27965" y="0"/>
                    <a:pt x="26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5682500" y="3625300"/>
              <a:ext cx="457200" cy="2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50"/>
          <p:cNvSpPr txBox="1"/>
          <p:nvPr>
            <p:ph type="title"/>
          </p:nvPr>
        </p:nvSpPr>
        <p:spPr>
          <a:xfrm>
            <a:off x="1204188" y="1756923"/>
            <a:ext cx="3264300" cy="407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PRODUCT DEMO</a:t>
            </a:r>
            <a:endParaRPr/>
          </a:p>
        </p:txBody>
      </p:sp>
      <p:sp>
        <p:nvSpPr>
          <p:cNvPr id="502" name="Google Shape;502;p50"/>
          <p:cNvSpPr txBox="1"/>
          <p:nvPr>
            <p:ph idx="1" type="subTitle"/>
          </p:nvPr>
        </p:nvSpPr>
        <p:spPr>
          <a:xfrm>
            <a:off x="1203750" y="2252577"/>
            <a:ext cx="3265200" cy="11340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You can replace the image on the screen with your own work. Right-click on it and then choose "Replace image" (in Google Slides) or "Change Picture" (in PPT) so you can add yours</a:t>
            </a:r>
            <a:endParaRPr/>
          </a:p>
        </p:txBody>
      </p:sp>
      <p:pic>
        <p:nvPicPr>
          <p:cNvPr id="503" name="Google Shape;503;p50"/>
          <p:cNvPicPr preferRelativeResize="0"/>
          <p:nvPr/>
        </p:nvPicPr>
        <p:blipFill rotWithShape="1">
          <a:blip r:embed="rId4">
            <a:alphaModFix/>
          </a:blip>
          <a:srcRect b="0" l="34301" r="34304" t="0"/>
          <a:stretch/>
        </p:blipFill>
        <p:spPr>
          <a:xfrm>
            <a:off x="5081876" y="1519106"/>
            <a:ext cx="1188300" cy="2129100"/>
          </a:xfrm>
          <a:prstGeom prst="roundRect">
            <a:avLst>
              <a:gd fmla="val 8380"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51" title="Chart">
            <a:hlinkClick r:id="rId3"/>
          </p:cNvPr>
          <p:cNvPicPr preferRelativeResize="0"/>
          <p:nvPr/>
        </p:nvPicPr>
        <p:blipFill>
          <a:blip r:embed="rId4">
            <a:alphaModFix/>
          </a:blip>
          <a:stretch>
            <a:fillRect/>
          </a:stretch>
        </p:blipFill>
        <p:spPr>
          <a:xfrm>
            <a:off x="713225" y="2956525"/>
            <a:ext cx="2636463" cy="1630200"/>
          </a:xfrm>
          <a:prstGeom prst="rect">
            <a:avLst/>
          </a:prstGeom>
          <a:noFill/>
          <a:ln>
            <a:noFill/>
          </a:ln>
        </p:spPr>
      </p:pic>
      <p:sp>
        <p:nvSpPr>
          <p:cNvPr id="509" name="Google Shape;509;p5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TRACTION</a:t>
            </a:r>
            <a:endParaRPr/>
          </a:p>
        </p:txBody>
      </p:sp>
      <p:sp>
        <p:nvSpPr>
          <p:cNvPr id="510" name="Google Shape;510;p51"/>
          <p:cNvSpPr txBox="1"/>
          <p:nvPr/>
        </p:nvSpPr>
        <p:spPr>
          <a:xfrm>
            <a:off x="3607800" y="2744850"/>
            <a:ext cx="964200" cy="152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511" name="Google Shape;511;p51"/>
          <p:cNvSpPr txBox="1"/>
          <p:nvPr>
            <p:ph idx="4294967295" type="title"/>
          </p:nvPr>
        </p:nvSpPr>
        <p:spPr>
          <a:xfrm>
            <a:off x="1113225" y="2696130"/>
            <a:ext cx="524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accent1"/>
                </a:solidFill>
              </a:rPr>
              <a:t>10%</a:t>
            </a:r>
            <a:endParaRPr sz="1600">
              <a:solidFill>
                <a:schemeClr val="accent1"/>
              </a:solidFill>
            </a:endParaRPr>
          </a:p>
        </p:txBody>
      </p:sp>
      <p:sp>
        <p:nvSpPr>
          <p:cNvPr id="512" name="Google Shape;512;p51"/>
          <p:cNvSpPr txBox="1"/>
          <p:nvPr>
            <p:ph idx="4294967295" type="title"/>
          </p:nvPr>
        </p:nvSpPr>
        <p:spPr>
          <a:xfrm>
            <a:off x="1827000" y="2696130"/>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lt2"/>
                </a:solidFill>
              </a:rPr>
              <a:t>30%</a:t>
            </a:r>
            <a:endParaRPr sz="1600">
              <a:solidFill>
                <a:schemeClr val="lt2"/>
              </a:solidFill>
            </a:endParaRPr>
          </a:p>
        </p:txBody>
      </p:sp>
      <p:sp>
        <p:nvSpPr>
          <p:cNvPr id="513" name="Google Shape;513;p51"/>
          <p:cNvSpPr txBox="1"/>
          <p:nvPr>
            <p:ph idx="4294967295" type="title"/>
          </p:nvPr>
        </p:nvSpPr>
        <p:spPr>
          <a:xfrm>
            <a:off x="2537775" y="2696130"/>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60%</a:t>
            </a:r>
            <a:endParaRPr sz="1600"/>
          </a:p>
        </p:txBody>
      </p:sp>
      <p:sp>
        <p:nvSpPr>
          <p:cNvPr id="514" name="Google Shape;514;p51"/>
          <p:cNvSpPr/>
          <p:nvPr/>
        </p:nvSpPr>
        <p:spPr>
          <a:xfrm>
            <a:off x="877025" y="1307800"/>
            <a:ext cx="3520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t/>
            </a:r>
            <a:endParaRPr b="1" sz="2000">
              <a:solidFill>
                <a:schemeClr val="lt2"/>
              </a:solidFill>
              <a:latin typeface="Syne"/>
              <a:ea typeface="Syne"/>
              <a:cs typeface="Syne"/>
              <a:sym typeface="Syne"/>
            </a:endParaRPr>
          </a:p>
        </p:txBody>
      </p:sp>
      <p:sp>
        <p:nvSpPr>
          <p:cNvPr id="515" name="Google Shape;515;p51"/>
          <p:cNvSpPr txBox="1"/>
          <p:nvPr>
            <p:ph type="title"/>
          </p:nvPr>
        </p:nvSpPr>
        <p:spPr>
          <a:xfrm>
            <a:off x="949775" y="1388650"/>
            <a:ext cx="3375000" cy="330900"/>
          </a:xfrm>
          <a:prstGeom prst="rect">
            <a:avLst/>
          </a:prstGeom>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 sz="2000">
                <a:solidFill>
                  <a:schemeClr val="lt2"/>
                </a:solidFill>
                <a:latin typeface="Syne"/>
                <a:ea typeface="Syne"/>
                <a:cs typeface="Syne"/>
                <a:sym typeface="Syne"/>
              </a:rPr>
              <a:t>Gross revenue in 2021</a:t>
            </a:r>
            <a:endParaRPr b="1" sz="2000">
              <a:solidFill>
                <a:schemeClr val="lt2"/>
              </a:solidFill>
              <a:latin typeface="Syne"/>
              <a:ea typeface="Syne"/>
              <a:cs typeface="Syne"/>
              <a:sym typeface="Syne"/>
            </a:endParaRPr>
          </a:p>
        </p:txBody>
      </p:sp>
      <p:sp>
        <p:nvSpPr>
          <p:cNvPr id="516" name="Google Shape;516;p51"/>
          <p:cNvSpPr txBox="1"/>
          <p:nvPr>
            <p:ph idx="4294967295" type="subTitle"/>
          </p:nvPr>
        </p:nvSpPr>
        <p:spPr>
          <a:xfrm>
            <a:off x="950225" y="1878825"/>
            <a:ext cx="3374100" cy="472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Saturn is a gas giant, composed mostly of hydrogen and helium</a:t>
            </a:r>
            <a:endParaRPr sz="1400"/>
          </a:p>
        </p:txBody>
      </p:sp>
      <p:sp>
        <p:nvSpPr>
          <p:cNvPr id="517" name="Google Shape;517;p51"/>
          <p:cNvSpPr txBox="1"/>
          <p:nvPr>
            <p:ph idx="4294967295" type="title"/>
          </p:nvPr>
        </p:nvSpPr>
        <p:spPr>
          <a:xfrm>
            <a:off x="5162975" y="1140175"/>
            <a:ext cx="30486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140,000</a:t>
            </a:r>
            <a:endParaRPr/>
          </a:p>
        </p:txBody>
      </p:sp>
      <p:sp>
        <p:nvSpPr>
          <p:cNvPr id="518" name="Google Shape;518;p51"/>
          <p:cNvSpPr txBox="1"/>
          <p:nvPr>
            <p:ph idx="4294967295" type="subTitle"/>
          </p:nvPr>
        </p:nvSpPr>
        <p:spPr>
          <a:xfrm>
            <a:off x="5162975" y="1771280"/>
            <a:ext cx="3048600" cy="271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Average user savings per deal</a:t>
            </a:r>
            <a:endParaRPr sz="1400"/>
          </a:p>
        </p:txBody>
      </p:sp>
      <p:sp>
        <p:nvSpPr>
          <p:cNvPr id="519" name="Google Shape;519;p51"/>
          <p:cNvSpPr txBox="1"/>
          <p:nvPr>
            <p:ph idx="4294967295" type="title"/>
          </p:nvPr>
        </p:nvSpPr>
        <p:spPr>
          <a:xfrm>
            <a:off x="5162975" y="2408838"/>
            <a:ext cx="3048600" cy="57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12,000</a:t>
            </a:r>
            <a:endParaRPr/>
          </a:p>
        </p:txBody>
      </p:sp>
      <p:sp>
        <p:nvSpPr>
          <p:cNvPr id="520" name="Google Shape;520;p51"/>
          <p:cNvSpPr txBox="1"/>
          <p:nvPr>
            <p:ph idx="4294967295" type="subTitle"/>
          </p:nvPr>
        </p:nvSpPr>
        <p:spPr>
          <a:xfrm>
            <a:off x="5162975" y="3056469"/>
            <a:ext cx="3048600" cy="2787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Registered businesses</a:t>
            </a:r>
            <a:endParaRPr/>
          </a:p>
        </p:txBody>
      </p:sp>
      <p:sp>
        <p:nvSpPr>
          <p:cNvPr id="521" name="Google Shape;521;p51"/>
          <p:cNvSpPr txBox="1"/>
          <p:nvPr>
            <p:ph idx="4294967295" type="title"/>
          </p:nvPr>
        </p:nvSpPr>
        <p:spPr>
          <a:xfrm>
            <a:off x="5162975" y="3726275"/>
            <a:ext cx="30486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15</a:t>
            </a:r>
            <a:endParaRPr/>
          </a:p>
        </p:txBody>
      </p:sp>
      <p:sp>
        <p:nvSpPr>
          <p:cNvPr id="522" name="Google Shape;522;p51"/>
          <p:cNvSpPr txBox="1"/>
          <p:nvPr>
            <p:ph idx="4294967295" type="subTitle"/>
          </p:nvPr>
        </p:nvSpPr>
        <p:spPr>
          <a:xfrm>
            <a:off x="5162975" y="4355800"/>
            <a:ext cx="3048600" cy="271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Total app downloads</a:t>
            </a:r>
            <a:endParaRPr/>
          </a:p>
        </p:txBody>
      </p:sp>
      <p:cxnSp>
        <p:nvCxnSpPr>
          <p:cNvPr id="523" name="Google Shape;523;p51"/>
          <p:cNvCxnSpPr/>
          <p:nvPr/>
        </p:nvCxnSpPr>
        <p:spPr>
          <a:xfrm>
            <a:off x="5702525" y="2279975"/>
            <a:ext cx="1969500" cy="0"/>
          </a:xfrm>
          <a:prstGeom prst="straightConnector1">
            <a:avLst/>
          </a:prstGeom>
          <a:noFill/>
          <a:ln cap="flat" cmpd="sng" w="19050">
            <a:solidFill>
              <a:schemeClr val="lt2"/>
            </a:solidFill>
            <a:prstDash val="dot"/>
            <a:round/>
            <a:headEnd len="med" w="med" type="none"/>
            <a:tailEnd len="med" w="med" type="none"/>
          </a:ln>
        </p:spPr>
      </p:cxnSp>
      <p:cxnSp>
        <p:nvCxnSpPr>
          <p:cNvPr id="524" name="Google Shape;524;p51"/>
          <p:cNvCxnSpPr/>
          <p:nvPr/>
        </p:nvCxnSpPr>
        <p:spPr>
          <a:xfrm>
            <a:off x="5702525" y="3579270"/>
            <a:ext cx="1969500" cy="0"/>
          </a:xfrm>
          <a:prstGeom prst="straightConnector1">
            <a:avLst/>
          </a:prstGeom>
          <a:noFill/>
          <a:ln cap="flat" cmpd="sng" w="19050">
            <a:solidFill>
              <a:schemeClr val="lt2"/>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2"/>
          <p:cNvSpPr/>
          <p:nvPr/>
        </p:nvSpPr>
        <p:spPr>
          <a:xfrm>
            <a:off x="5845463"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3392925"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940388"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txBox="1"/>
          <p:nvPr>
            <p:ph idx="2" type="title"/>
          </p:nvPr>
        </p:nvSpPr>
        <p:spPr>
          <a:xfrm>
            <a:off x="960788"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Challenge</a:t>
            </a:r>
            <a:endParaRPr/>
          </a:p>
        </p:txBody>
      </p:sp>
      <p:sp>
        <p:nvSpPr>
          <p:cNvPr id="533" name="Google Shape;533;p52"/>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CASE STUDY</a:t>
            </a:r>
            <a:endParaRPr/>
          </a:p>
        </p:txBody>
      </p:sp>
      <p:sp>
        <p:nvSpPr>
          <p:cNvPr id="534" name="Google Shape;534;p52"/>
          <p:cNvSpPr txBox="1"/>
          <p:nvPr>
            <p:ph idx="1" type="subTitle"/>
          </p:nvPr>
        </p:nvSpPr>
        <p:spPr>
          <a:xfrm>
            <a:off x="961388" y="3151350"/>
            <a:ext cx="2266500" cy="7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very cold place. The planet is full of iron oxide</a:t>
            </a:r>
            <a:endParaRPr/>
          </a:p>
        </p:txBody>
      </p:sp>
      <p:sp>
        <p:nvSpPr>
          <p:cNvPr id="535" name="Google Shape;535;p52"/>
          <p:cNvSpPr txBox="1"/>
          <p:nvPr>
            <p:ph idx="3" type="title"/>
          </p:nvPr>
        </p:nvSpPr>
        <p:spPr>
          <a:xfrm>
            <a:off x="3413819"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Results</a:t>
            </a:r>
            <a:endParaRPr/>
          </a:p>
        </p:txBody>
      </p:sp>
      <p:sp>
        <p:nvSpPr>
          <p:cNvPr id="536" name="Google Shape;536;p52"/>
          <p:cNvSpPr txBox="1"/>
          <p:nvPr>
            <p:ph idx="4" type="subTitle"/>
          </p:nvPr>
        </p:nvSpPr>
        <p:spPr>
          <a:xfrm>
            <a:off x="3412544" y="1605575"/>
            <a:ext cx="2267700" cy="777300"/>
          </a:xfrm>
          <a:prstGeom prst="rect">
            <a:avLst/>
          </a:prstGeom>
        </p:spPr>
        <p:txBody>
          <a:bodyPr anchorCtr="0" anchor="t" bIns="0" lIns="0" spcFirstLastPara="1" rIns="0" wrap="square" tIns="0">
            <a:noAutofit/>
          </a:bodyPr>
          <a:lstStyle/>
          <a:p>
            <a:pPr indent="0" lvl="0" marL="91440" rtl="0" algn="ctr">
              <a:spcBef>
                <a:spcPts val="0"/>
              </a:spcBef>
              <a:spcAft>
                <a:spcPts val="0"/>
              </a:spcAft>
              <a:buNone/>
            </a:pPr>
            <a:r>
              <a:rPr lang="en"/>
              <a:t>Jupiter is the fourth-brightest object in the sky</a:t>
            </a:r>
            <a:endParaRPr/>
          </a:p>
        </p:txBody>
      </p:sp>
      <p:sp>
        <p:nvSpPr>
          <p:cNvPr id="537" name="Google Shape;537;p52"/>
          <p:cNvSpPr txBox="1"/>
          <p:nvPr>
            <p:ph idx="5" type="title"/>
          </p:nvPr>
        </p:nvSpPr>
        <p:spPr>
          <a:xfrm>
            <a:off x="5866850"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Solution</a:t>
            </a:r>
            <a:endParaRPr/>
          </a:p>
        </p:txBody>
      </p:sp>
      <p:sp>
        <p:nvSpPr>
          <p:cNvPr id="538" name="Google Shape;538;p52"/>
          <p:cNvSpPr txBox="1"/>
          <p:nvPr>
            <p:ph idx="6" type="subTitle"/>
          </p:nvPr>
        </p:nvSpPr>
        <p:spPr>
          <a:xfrm>
            <a:off x="5864900" y="3151350"/>
            <a:ext cx="2267700" cy="77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a:t>
            </a:r>
            <a:r>
              <a:rPr lang="en"/>
              <a:t> a gas giant composed mostly of hydrogen and helium</a:t>
            </a:r>
            <a:endParaRPr/>
          </a:p>
        </p:txBody>
      </p:sp>
      <p:sp>
        <p:nvSpPr>
          <p:cNvPr id="539" name="Google Shape;539;p52"/>
          <p:cNvSpPr/>
          <p:nvPr/>
        </p:nvSpPr>
        <p:spPr>
          <a:xfrm>
            <a:off x="2925925" y="2494975"/>
            <a:ext cx="372600" cy="347400"/>
          </a:xfrm>
          <a:prstGeom prst="arc">
            <a:avLst>
              <a:gd fmla="val 16200000" name="adj1"/>
              <a:gd fmla="val 0" name="adj2"/>
            </a:avLst>
          </a:prstGeom>
          <a:noFill/>
          <a:ln cap="flat" cmpd="sng" w="9525">
            <a:solidFill>
              <a:schemeClr val="dk2"/>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52"/>
          <p:cNvCxnSpPr>
            <a:stCxn id="539" idx="0"/>
          </p:cNvCxnSpPr>
          <p:nvPr/>
        </p:nvCxnSpPr>
        <p:spPr>
          <a:xfrm rot="10800000">
            <a:off x="948025" y="2494975"/>
            <a:ext cx="2164200" cy="0"/>
          </a:xfrm>
          <a:prstGeom prst="straightConnector1">
            <a:avLst/>
          </a:prstGeom>
          <a:noFill/>
          <a:ln cap="flat" cmpd="sng" w="9525">
            <a:solidFill>
              <a:schemeClr val="dk2"/>
            </a:solidFill>
            <a:prstDash val="solid"/>
            <a:round/>
            <a:headEnd len="med" w="med" type="none"/>
            <a:tailEnd len="med" w="med" type="oval"/>
          </a:ln>
        </p:spPr>
      </p:cxnSp>
      <p:sp>
        <p:nvSpPr>
          <p:cNvPr id="541" name="Google Shape;541;p52"/>
          <p:cNvSpPr/>
          <p:nvPr/>
        </p:nvSpPr>
        <p:spPr>
          <a:xfrm flipH="1" rot="10800000">
            <a:off x="5403438" y="2719250"/>
            <a:ext cx="372600" cy="347400"/>
          </a:xfrm>
          <a:prstGeom prst="arc">
            <a:avLst>
              <a:gd fmla="val 16200000" name="adj1"/>
              <a:gd fmla="val 0" name="adj2"/>
            </a:avLst>
          </a:prstGeom>
          <a:noFill/>
          <a:ln cap="flat" cmpd="sng" w="9525">
            <a:solidFill>
              <a:schemeClr val="dk2"/>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52"/>
          <p:cNvCxnSpPr>
            <a:stCxn id="541" idx="0"/>
            <a:endCxn id="543" idx="0"/>
          </p:cNvCxnSpPr>
          <p:nvPr/>
        </p:nvCxnSpPr>
        <p:spPr>
          <a:xfrm flipH="1">
            <a:off x="3484938" y="3066650"/>
            <a:ext cx="2104800" cy="3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52"/>
          <p:cNvCxnSpPr>
            <a:endCxn id="545" idx="0"/>
          </p:cNvCxnSpPr>
          <p:nvPr/>
        </p:nvCxnSpPr>
        <p:spPr>
          <a:xfrm rot="10800000">
            <a:off x="5992464" y="2494825"/>
            <a:ext cx="2113200" cy="0"/>
          </a:xfrm>
          <a:prstGeom prst="straightConnector1">
            <a:avLst/>
          </a:prstGeom>
          <a:noFill/>
          <a:ln cap="flat" cmpd="sng" w="9525">
            <a:solidFill>
              <a:schemeClr val="dk2"/>
            </a:solidFill>
            <a:prstDash val="solid"/>
            <a:round/>
            <a:headEnd len="med" w="med" type="oval"/>
            <a:tailEnd len="med" w="med" type="none"/>
          </a:ln>
        </p:spPr>
      </p:cxnSp>
      <p:sp>
        <p:nvSpPr>
          <p:cNvPr id="543" name="Google Shape;543;p52"/>
          <p:cNvSpPr/>
          <p:nvPr/>
        </p:nvSpPr>
        <p:spPr>
          <a:xfrm rot="10800000">
            <a:off x="3298514" y="2719100"/>
            <a:ext cx="372900" cy="347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flipH="1">
            <a:off x="5806014" y="2494825"/>
            <a:ext cx="372900" cy="347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p:nvPr/>
        </p:nvSpPr>
        <p:spPr>
          <a:xfrm>
            <a:off x="5219381" y="3136288"/>
            <a:ext cx="2374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1552219" y="3136288"/>
            <a:ext cx="2374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txBox="1"/>
          <p:nvPr>
            <p:ph idx="1" type="subTitle"/>
          </p:nvPr>
        </p:nvSpPr>
        <p:spPr>
          <a:xfrm>
            <a:off x="1242319" y="1948625"/>
            <a:ext cx="2994300" cy="105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our Moon</a:t>
            </a:r>
            <a:endParaRPr/>
          </a:p>
        </p:txBody>
      </p:sp>
      <p:sp>
        <p:nvSpPr>
          <p:cNvPr id="553" name="Google Shape;553;p53"/>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REVIEWS</a:t>
            </a:r>
            <a:endParaRPr/>
          </a:p>
        </p:txBody>
      </p:sp>
      <p:sp>
        <p:nvSpPr>
          <p:cNvPr id="554" name="Google Shape;554;p53"/>
          <p:cNvSpPr txBox="1"/>
          <p:nvPr>
            <p:ph type="title"/>
          </p:nvPr>
        </p:nvSpPr>
        <p:spPr>
          <a:xfrm>
            <a:off x="1244419" y="3203938"/>
            <a:ext cx="29901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Helena James</a:t>
            </a:r>
            <a:endParaRPr/>
          </a:p>
        </p:txBody>
      </p:sp>
      <p:sp>
        <p:nvSpPr>
          <p:cNvPr id="555" name="Google Shape;555;p53"/>
          <p:cNvSpPr txBox="1"/>
          <p:nvPr>
            <p:ph idx="2" type="title"/>
          </p:nvPr>
        </p:nvSpPr>
        <p:spPr>
          <a:xfrm>
            <a:off x="4911581" y="3203938"/>
            <a:ext cx="29901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John Patterson</a:t>
            </a:r>
            <a:endParaRPr/>
          </a:p>
        </p:txBody>
      </p:sp>
      <p:sp>
        <p:nvSpPr>
          <p:cNvPr id="556" name="Google Shape;556;p53"/>
          <p:cNvSpPr txBox="1"/>
          <p:nvPr>
            <p:ph idx="3" type="subTitle"/>
          </p:nvPr>
        </p:nvSpPr>
        <p:spPr>
          <a:xfrm>
            <a:off x="4911581" y="1947672"/>
            <a:ext cx="2990100" cy="105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not hot. The planet is full of iron oxide dust, which gives the planet its reddish cast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4"/>
          <p:cNvSpPr/>
          <p:nvPr/>
        </p:nvSpPr>
        <p:spPr>
          <a:xfrm>
            <a:off x="2157850" y="1749633"/>
            <a:ext cx="569100" cy="56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5780450" y="2571750"/>
            <a:ext cx="18423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4"/>
          <p:cNvSpPr/>
          <p:nvPr/>
        </p:nvSpPr>
        <p:spPr>
          <a:xfrm>
            <a:off x="1521250" y="2571750"/>
            <a:ext cx="18423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AWARDS</a:t>
            </a:r>
            <a:endParaRPr/>
          </a:p>
        </p:txBody>
      </p:sp>
      <p:sp>
        <p:nvSpPr>
          <p:cNvPr id="565" name="Google Shape;565;p54"/>
          <p:cNvSpPr txBox="1"/>
          <p:nvPr>
            <p:ph idx="1" type="subTitle"/>
          </p:nvPr>
        </p:nvSpPr>
        <p:spPr>
          <a:xfrm>
            <a:off x="1426900" y="3058175"/>
            <a:ext cx="2031000" cy="1008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a:t>
            </a:r>
            <a:r>
              <a:rPr lang="en"/>
              <a:t> is the ringed one. It’s a gas giant composed mostly of hydrogen and helium</a:t>
            </a:r>
            <a:endParaRPr/>
          </a:p>
        </p:txBody>
      </p:sp>
      <p:sp>
        <p:nvSpPr>
          <p:cNvPr id="566" name="Google Shape;566;p54"/>
          <p:cNvSpPr txBox="1"/>
          <p:nvPr>
            <p:ph idx="2" type="title"/>
          </p:nvPr>
        </p:nvSpPr>
        <p:spPr>
          <a:xfrm>
            <a:off x="1427350" y="2622575"/>
            <a:ext cx="2030100" cy="31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2019</a:t>
            </a:r>
            <a:endParaRPr/>
          </a:p>
        </p:txBody>
      </p:sp>
      <p:grpSp>
        <p:nvGrpSpPr>
          <p:cNvPr id="567" name="Google Shape;567;p54"/>
          <p:cNvGrpSpPr/>
          <p:nvPr/>
        </p:nvGrpSpPr>
        <p:grpSpPr>
          <a:xfrm>
            <a:off x="3617000" y="1952850"/>
            <a:ext cx="1778775" cy="1647600"/>
            <a:chOff x="2684625" y="1952850"/>
            <a:chExt cx="1778775" cy="1647600"/>
          </a:xfrm>
        </p:grpSpPr>
        <p:sp>
          <p:nvSpPr>
            <p:cNvPr id="568" name="Google Shape;568;p54"/>
            <p:cNvSpPr/>
            <p:nvPr/>
          </p:nvSpPr>
          <p:spPr>
            <a:xfrm rot="-5400000">
              <a:off x="2815800" y="1952850"/>
              <a:ext cx="1647600" cy="1647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rot="2700000">
              <a:off x="2731107" y="2664432"/>
              <a:ext cx="224436" cy="22443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4"/>
          <p:cNvGrpSpPr/>
          <p:nvPr/>
        </p:nvGrpSpPr>
        <p:grpSpPr>
          <a:xfrm rot="10800000">
            <a:off x="3741913" y="1952850"/>
            <a:ext cx="1778775" cy="1647600"/>
            <a:chOff x="2684625" y="1952850"/>
            <a:chExt cx="1778775" cy="1647600"/>
          </a:xfrm>
        </p:grpSpPr>
        <p:sp>
          <p:nvSpPr>
            <p:cNvPr id="571" name="Google Shape;571;p54"/>
            <p:cNvSpPr/>
            <p:nvPr/>
          </p:nvSpPr>
          <p:spPr>
            <a:xfrm rot="-5400000">
              <a:off x="2815800" y="1952850"/>
              <a:ext cx="1647600" cy="1647600"/>
            </a:xfrm>
            <a:prstGeom prst="blockArc">
              <a:avLst>
                <a:gd fmla="val 10800000"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rot="2700000">
              <a:off x="2731107" y="2664432"/>
              <a:ext cx="224436" cy="2244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54"/>
          <p:cNvSpPr txBox="1"/>
          <p:nvPr>
            <p:ph idx="3" type="subTitle"/>
          </p:nvPr>
        </p:nvSpPr>
        <p:spPr>
          <a:xfrm>
            <a:off x="5686100" y="3058175"/>
            <a:ext cx="2031000" cy="1008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a:t>
            </a:r>
            <a:r>
              <a:rPr lang="en"/>
              <a:t>e </a:t>
            </a:r>
            <a:r>
              <a:rPr lang="en"/>
              <a:t>second planet from the Sun</a:t>
            </a:r>
            <a:endParaRPr/>
          </a:p>
        </p:txBody>
      </p:sp>
      <p:sp>
        <p:nvSpPr>
          <p:cNvPr id="574" name="Google Shape;574;p54"/>
          <p:cNvSpPr txBox="1"/>
          <p:nvPr>
            <p:ph idx="4" type="title"/>
          </p:nvPr>
        </p:nvSpPr>
        <p:spPr>
          <a:xfrm>
            <a:off x="5686550" y="2622575"/>
            <a:ext cx="2030100" cy="31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2020</a:t>
            </a:r>
            <a:endParaRPr/>
          </a:p>
        </p:txBody>
      </p:sp>
      <p:grpSp>
        <p:nvGrpSpPr>
          <p:cNvPr id="575" name="Google Shape;575;p54"/>
          <p:cNvGrpSpPr/>
          <p:nvPr/>
        </p:nvGrpSpPr>
        <p:grpSpPr>
          <a:xfrm>
            <a:off x="2276895" y="1875634"/>
            <a:ext cx="318829" cy="317091"/>
            <a:chOff x="4062662" y="3384760"/>
            <a:chExt cx="463819" cy="461290"/>
          </a:xfrm>
        </p:grpSpPr>
        <p:sp>
          <p:nvSpPr>
            <p:cNvPr id="576" name="Google Shape;576;p54"/>
            <p:cNvSpPr/>
            <p:nvPr/>
          </p:nvSpPr>
          <p:spPr>
            <a:xfrm>
              <a:off x="4463627" y="3696787"/>
              <a:ext cx="29389" cy="27068"/>
            </a:xfrm>
            <a:custGeom>
              <a:rect b="b" l="l" r="r" t="t"/>
              <a:pathLst>
                <a:path extrusionOk="0" h="385" w="418">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p:nvPr/>
          </p:nvSpPr>
          <p:spPr>
            <a:xfrm>
              <a:off x="4447738" y="3500628"/>
              <a:ext cx="41060" cy="34873"/>
            </a:xfrm>
            <a:custGeom>
              <a:rect b="b" l="l" r="r" t="t"/>
              <a:pathLst>
                <a:path extrusionOk="0" h="496" w="584">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p:nvPr/>
          </p:nvSpPr>
          <p:spPr>
            <a:xfrm>
              <a:off x="4206652" y="3399384"/>
              <a:ext cx="36841" cy="39021"/>
            </a:xfrm>
            <a:custGeom>
              <a:rect b="b" l="l" r="r" t="t"/>
              <a:pathLst>
                <a:path extrusionOk="0" h="555" w="524">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4105339" y="3642580"/>
              <a:ext cx="41060" cy="34380"/>
            </a:xfrm>
            <a:custGeom>
              <a:rect b="b" l="l" r="r" t="t"/>
              <a:pathLst>
                <a:path extrusionOk="0" h="489" w="584">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4347268" y="3398611"/>
              <a:ext cx="36068" cy="38950"/>
            </a:xfrm>
            <a:custGeom>
              <a:rect b="b" l="l" r="r" t="t"/>
              <a:pathLst>
                <a:path extrusionOk="0" h="554" w="513">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4448582" y="3639205"/>
              <a:ext cx="41060" cy="34451"/>
            </a:xfrm>
            <a:custGeom>
              <a:rect b="b" l="l" r="r" t="t"/>
              <a:pathLst>
                <a:path extrusionOk="0" h="490" w="584">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4104495" y="3504143"/>
              <a:ext cx="41060" cy="34732"/>
            </a:xfrm>
            <a:custGeom>
              <a:rect b="b" l="l" r="r" t="t"/>
              <a:pathLst>
                <a:path extrusionOk="0" h="494" w="584">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4407522" y="3441499"/>
              <a:ext cx="39443" cy="37896"/>
            </a:xfrm>
            <a:custGeom>
              <a:rect b="b" l="l" r="r" t="t"/>
              <a:pathLst>
                <a:path extrusionOk="0" h="539" w="561">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4406678" y="3699529"/>
              <a:ext cx="38599" cy="37685"/>
            </a:xfrm>
            <a:custGeom>
              <a:rect b="b" l="l" r="r" t="t"/>
              <a:pathLst>
                <a:path extrusionOk="0" h="536" w="549">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4148015" y="3440444"/>
              <a:ext cx="38599" cy="37333"/>
            </a:xfrm>
            <a:custGeom>
              <a:rect b="b" l="l" r="r" t="t"/>
              <a:pathLst>
                <a:path extrusionOk="0" h="531" w="549">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4147172" y="3698686"/>
              <a:ext cx="38599" cy="37755"/>
            </a:xfrm>
            <a:custGeom>
              <a:rect b="b" l="l" r="r" t="t"/>
              <a:pathLst>
                <a:path extrusionOk="0" h="537" w="549">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4465315" y="3574803"/>
              <a:ext cx="37685" cy="27701"/>
            </a:xfrm>
            <a:custGeom>
              <a:rect b="b" l="l" r="r" t="t"/>
              <a:pathLst>
                <a:path extrusionOk="0" h="394" w="536">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4089449" y="3574803"/>
              <a:ext cx="37685" cy="28475"/>
            </a:xfrm>
            <a:custGeom>
              <a:rect b="b" l="l" r="r" t="t"/>
              <a:pathLst>
                <a:path extrusionOk="0" h="405" w="536">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4"/>
            <p:cNvSpPr/>
            <p:nvPr/>
          </p:nvSpPr>
          <p:spPr>
            <a:xfrm>
              <a:off x="4283639" y="3384760"/>
              <a:ext cx="26014" cy="34380"/>
            </a:xfrm>
            <a:custGeom>
              <a:rect b="b" l="l" r="r" t="t"/>
              <a:pathLst>
                <a:path extrusionOk="0" h="489" w="37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4"/>
            <p:cNvSpPr/>
            <p:nvPr/>
          </p:nvSpPr>
          <p:spPr>
            <a:xfrm>
              <a:off x="4187388" y="3438335"/>
              <a:ext cx="50270" cy="55332"/>
            </a:xfrm>
            <a:custGeom>
              <a:rect b="b" l="l" r="r" t="t"/>
              <a:pathLst>
                <a:path extrusionOk="0" h="787" w="715">
                  <a:moveTo>
                    <a:pt x="441" y="0"/>
                  </a:moveTo>
                  <a:cubicBezTo>
                    <a:pt x="274" y="84"/>
                    <a:pt x="131" y="179"/>
                    <a:pt x="0" y="298"/>
                  </a:cubicBezTo>
                  <a:lnTo>
                    <a:pt x="488" y="786"/>
                  </a:lnTo>
                  <a:cubicBezTo>
                    <a:pt x="560" y="739"/>
                    <a:pt x="631" y="679"/>
                    <a:pt x="715" y="643"/>
                  </a:cubicBez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4"/>
            <p:cNvSpPr/>
            <p:nvPr/>
          </p:nvSpPr>
          <p:spPr>
            <a:xfrm>
              <a:off x="4127134" y="3537962"/>
              <a:ext cx="53574" cy="37755"/>
            </a:xfrm>
            <a:custGeom>
              <a:rect b="b" l="l" r="r" t="t"/>
              <a:pathLst>
                <a:path extrusionOk="0" h="537" w="762">
                  <a:moveTo>
                    <a:pt x="107" y="0"/>
                  </a:moveTo>
                  <a:cubicBezTo>
                    <a:pt x="48" y="155"/>
                    <a:pt x="24" y="334"/>
                    <a:pt x="0" y="536"/>
                  </a:cubicBezTo>
                  <a:lnTo>
                    <a:pt x="702" y="536"/>
                  </a:lnTo>
                  <a:cubicBezTo>
                    <a:pt x="714" y="441"/>
                    <a:pt x="738" y="358"/>
                    <a:pt x="762" y="262"/>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4144711" y="3479325"/>
              <a:ext cx="57793" cy="52801"/>
            </a:xfrm>
            <a:custGeom>
              <a:rect b="b" l="l" r="r" t="t"/>
              <a:pathLst>
                <a:path extrusionOk="0" h="751" w="822">
                  <a:moveTo>
                    <a:pt x="333" y="1"/>
                  </a:moveTo>
                  <a:cubicBezTo>
                    <a:pt x="214" y="144"/>
                    <a:pt x="95" y="310"/>
                    <a:pt x="0" y="489"/>
                  </a:cubicBezTo>
                  <a:lnTo>
                    <a:pt x="667" y="751"/>
                  </a:lnTo>
                  <a:cubicBezTo>
                    <a:pt x="703" y="656"/>
                    <a:pt x="750" y="560"/>
                    <a:pt x="822" y="489"/>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4242650" y="3419071"/>
              <a:ext cx="41060" cy="53645"/>
            </a:xfrm>
            <a:custGeom>
              <a:rect b="b" l="l" r="r" t="t"/>
              <a:pathLst>
                <a:path extrusionOk="0" h="763" w="584">
                  <a:moveTo>
                    <a:pt x="583" y="1"/>
                  </a:moveTo>
                  <a:cubicBezTo>
                    <a:pt x="381" y="24"/>
                    <a:pt x="191" y="60"/>
                    <a:pt x="0" y="120"/>
                  </a:cubicBezTo>
                  <a:lnTo>
                    <a:pt x="262" y="763"/>
                  </a:lnTo>
                  <a:cubicBezTo>
                    <a:pt x="369" y="727"/>
                    <a:pt x="476" y="715"/>
                    <a:pt x="583" y="703"/>
                  </a:cubicBezTo>
                  <a:lnTo>
                    <a:pt x="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4413357" y="3534587"/>
              <a:ext cx="52871" cy="40286"/>
            </a:xfrm>
            <a:custGeom>
              <a:rect b="b" l="l" r="r" t="t"/>
              <a:pathLst>
                <a:path extrusionOk="0" h="573" w="752">
                  <a:moveTo>
                    <a:pt x="632" y="1"/>
                  </a:moveTo>
                  <a:lnTo>
                    <a:pt x="1" y="263"/>
                  </a:lnTo>
                  <a:cubicBezTo>
                    <a:pt x="25" y="382"/>
                    <a:pt x="37" y="477"/>
                    <a:pt x="49" y="572"/>
                  </a:cubicBezTo>
                  <a:lnTo>
                    <a:pt x="751" y="572"/>
                  </a:lnTo>
                  <a:cubicBezTo>
                    <a:pt x="739" y="382"/>
                    <a:pt x="692" y="191"/>
                    <a:pt x="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4392476" y="3479325"/>
              <a:ext cx="55332" cy="50340"/>
            </a:xfrm>
            <a:custGeom>
              <a:rect b="b" l="l" r="r" t="t"/>
              <a:pathLst>
                <a:path extrusionOk="0" h="716" w="787">
                  <a:moveTo>
                    <a:pt x="488" y="1"/>
                  </a:moveTo>
                  <a:lnTo>
                    <a:pt x="0" y="489"/>
                  </a:lnTo>
                  <a:cubicBezTo>
                    <a:pt x="36" y="560"/>
                    <a:pt x="96" y="632"/>
                    <a:pt x="143" y="715"/>
                  </a:cubicBezTo>
                  <a:lnTo>
                    <a:pt x="786" y="441"/>
                  </a:lnTo>
                  <a:cubicBezTo>
                    <a:pt x="691" y="275"/>
                    <a:pt x="608" y="132"/>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4353104" y="3437491"/>
              <a:ext cx="53645" cy="57019"/>
            </a:xfrm>
            <a:custGeom>
              <a:rect b="b" l="l" r="r" t="t"/>
              <a:pathLst>
                <a:path extrusionOk="0" h="811" w="763">
                  <a:moveTo>
                    <a:pt x="275" y="1"/>
                  </a:moveTo>
                  <a:lnTo>
                    <a:pt x="1" y="644"/>
                  </a:lnTo>
                  <a:cubicBezTo>
                    <a:pt x="108" y="691"/>
                    <a:pt x="203" y="739"/>
                    <a:pt x="275" y="810"/>
                  </a:cubicBezTo>
                  <a:lnTo>
                    <a:pt x="763" y="322"/>
                  </a:lnTo>
                  <a:cubicBezTo>
                    <a:pt x="608" y="203"/>
                    <a:pt x="453" y="84"/>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4311270" y="3419071"/>
              <a:ext cx="37755" cy="53645"/>
            </a:xfrm>
            <a:custGeom>
              <a:rect b="b" l="l" r="r" t="t"/>
              <a:pathLst>
                <a:path extrusionOk="0" h="763" w="537">
                  <a:moveTo>
                    <a:pt x="0" y="1"/>
                  </a:moveTo>
                  <a:lnTo>
                    <a:pt x="0" y="703"/>
                  </a:lnTo>
                  <a:cubicBezTo>
                    <a:pt x="96" y="715"/>
                    <a:pt x="179" y="727"/>
                    <a:pt x="274" y="763"/>
                  </a:cubicBezTo>
                  <a:lnTo>
                    <a:pt x="536" y="108"/>
                  </a:lnTo>
                  <a:cubicBezTo>
                    <a:pt x="381" y="48"/>
                    <a:pt x="203" y="2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4390789" y="3645111"/>
              <a:ext cx="57793" cy="53645"/>
            </a:xfrm>
            <a:custGeom>
              <a:rect b="b" l="l" r="r" t="t"/>
              <a:pathLst>
                <a:path extrusionOk="0" h="763" w="822">
                  <a:moveTo>
                    <a:pt x="167" y="0"/>
                  </a:moveTo>
                  <a:cubicBezTo>
                    <a:pt x="120" y="107"/>
                    <a:pt x="72" y="191"/>
                    <a:pt x="0" y="274"/>
                  </a:cubicBezTo>
                  <a:lnTo>
                    <a:pt x="489" y="762"/>
                  </a:lnTo>
                  <a:cubicBezTo>
                    <a:pt x="608" y="619"/>
                    <a:pt x="727" y="453"/>
                    <a:pt x="822" y="274"/>
                  </a:cubicBezTo>
                  <a:lnTo>
                    <a:pt x="1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4413357" y="3601590"/>
              <a:ext cx="52871" cy="37685"/>
            </a:xfrm>
            <a:custGeom>
              <a:rect b="b" l="l" r="r" t="t"/>
              <a:pathLst>
                <a:path extrusionOk="0" h="536" w="752">
                  <a:moveTo>
                    <a:pt x="60" y="0"/>
                  </a:moveTo>
                  <a:cubicBezTo>
                    <a:pt x="37" y="107"/>
                    <a:pt x="25" y="191"/>
                    <a:pt x="1" y="262"/>
                  </a:cubicBezTo>
                  <a:lnTo>
                    <a:pt x="656" y="536"/>
                  </a:lnTo>
                  <a:cubicBezTo>
                    <a:pt x="715" y="369"/>
                    <a:pt x="739" y="191"/>
                    <a:pt x="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4146328" y="3648415"/>
              <a:ext cx="55332" cy="50340"/>
            </a:xfrm>
            <a:custGeom>
              <a:rect b="b" l="l" r="r" t="t"/>
              <a:pathLst>
                <a:path extrusionOk="0" h="716" w="787">
                  <a:moveTo>
                    <a:pt x="644" y="1"/>
                  </a:moveTo>
                  <a:lnTo>
                    <a:pt x="1" y="275"/>
                  </a:lnTo>
                  <a:cubicBezTo>
                    <a:pt x="84" y="430"/>
                    <a:pt x="179" y="584"/>
                    <a:pt x="299" y="715"/>
                  </a:cubicBezTo>
                  <a:lnTo>
                    <a:pt x="787" y="227"/>
                  </a:lnTo>
                  <a:cubicBezTo>
                    <a:pt x="739" y="144"/>
                    <a:pt x="680" y="72"/>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4127134" y="3601590"/>
              <a:ext cx="53574" cy="40216"/>
            </a:xfrm>
            <a:custGeom>
              <a:rect b="b" l="l" r="r" t="t"/>
              <a:pathLst>
                <a:path extrusionOk="0" h="572" w="762">
                  <a:moveTo>
                    <a:pt x="0" y="0"/>
                  </a:moveTo>
                  <a:cubicBezTo>
                    <a:pt x="12" y="191"/>
                    <a:pt x="60" y="381"/>
                    <a:pt x="119" y="572"/>
                  </a:cubicBezTo>
                  <a:lnTo>
                    <a:pt x="762" y="310"/>
                  </a:lnTo>
                  <a:cubicBezTo>
                    <a:pt x="738" y="203"/>
                    <a:pt x="714" y="107"/>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4262688" y="3556031"/>
              <a:ext cx="69604" cy="64542"/>
            </a:xfrm>
            <a:custGeom>
              <a:rect b="b" l="l" r="r" t="t"/>
              <a:pathLst>
                <a:path extrusionOk="0" h="918" w="99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4202434" y="3494441"/>
              <a:ext cx="188424" cy="188424"/>
            </a:xfrm>
            <a:custGeom>
              <a:rect b="b" l="l" r="r" t="t"/>
              <a:pathLst>
                <a:path extrusionOk="0" h="2680" w="268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4357322" y="3684413"/>
              <a:ext cx="50270" cy="48653"/>
            </a:xfrm>
            <a:custGeom>
              <a:rect b="b" l="l" r="r" t="t"/>
              <a:pathLst>
                <a:path extrusionOk="0" h="692" w="715">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4188232" y="3683640"/>
              <a:ext cx="51957" cy="49426"/>
            </a:xfrm>
            <a:custGeom>
              <a:rect b="b" l="l" r="r" t="t"/>
              <a:pathLst>
                <a:path extrusionOk="0" h="703" w="739">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4"/>
            <p:cNvSpPr/>
            <p:nvPr/>
          </p:nvSpPr>
          <p:spPr>
            <a:xfrm>
              <a:off x="4310427" y="3703678"/>
              <a:ext cx="36068" cy="37755"/>
            </a:xfrm>
            <a:custGeom>
              <a:rect b="b" l="l" r="r" t="t"/>
              <a:pathLst>
                <a:path extrusionOk="0" h="537" w="513">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4250173" y="3706209"/>
              <a:ext cx="33537" cy="35224"/>
            </a:xfrm>
            <a:custGeom>
              <a:rect b="b" l="l" r="r" t="t"/>
              <a:pathLst>
                <a:path extrusionOk="0" h="501" w="477">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4062662" y="3758096"/>
              <a:ext cx="463819" cy="87955"/>
            </a:xfrm>
            <a:custGeom>
              <a:rect b="b" l="l" r="r" t="t"/>
              <a:pathLst>
                <a:path extrusionOk="0" h="1251" w="6597">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54"/>
          <p:cNvSpPr/>
          <p:nvPr/>
        </p:nvSpPr>
        <p:spPr>
          <a:xfrm>
            <a:off x="6417050" y="1749633"/>
            <a:ext cx="569100" cy="56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54"/>
          <p:cNvGrpSpPr/>
          <p:nvPr/>
        </p:nvGrpSpPr>
        <p:grpSpPr>
          <a:xfrm>
            <a:off x="6639260" y="1875537"/>
            <a:ext cx="137817" cy="350490"/>
            <a:chOff x="3764627" y="3963184"/>
            <a:chExt cx="181745" cy="462204"/>
          </a:xfrm>
        </p:grpSpPr>
        <p:sp>
          <p:nvSpPr>
            <p:cNvPr id="611" name="Google Shape;611;p54"/>
            <p:cNvSpPr/>
            <p:nvPr/>
          </p:nvSpPr>
          <p:spPr>
            <a:xfrm>
              <a:off x="3790570" y="4349949"/>
              <a:ext cx="129014" cy="75440"/>
            </a:xfrm>
            <a:custGeom>
              <a:rect b="b" l="l" r="r" t="t"/>
              <a:pathLst>
                <a:path extrusionOk="0" h="1073" w="1835">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3764627" y="4190912"/>
              <a:ext cx="181745" cy="131475"/>
            </a:xfrm>
            <a:custGeom>
              <a:rect b="b" l="l" r="r" t="t"/>
              <a:pathLst>
                <a:path extrusionOk="0" h="1870" w="2585">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p:nvPr/>
          </p:nvSpPr>
          <p:spPr>
            <a:xfrm>
              <a:off x="3769689" y="4019290"/>
              <a:ext cx="167472" cy="81275"/>
            </a:xfrm>
            <a:custGeom>
              <a:rect b="b" l="l" r="r" t="t"/>
              <a:pathLst>
                <a:path extrusionOk="0" h="1156" w="2382">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4"/>
            <p:cNvSpPr/>
            <p:nvPr/>
          </p:nvSpPr>
          <p:spPr>
            <a:xfrm>
              <a:off x="3768845" y="4130588"/>
              <a:ext cx="169160" cy="82119"/>
            </a:xfrm>
            <a:custGeom>
              <a:rect b="b" l="l" r="r" t="t"/>
              <a:pathLst>
                <a:path extrusionOk="0" h="1168" w="2406">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3769689" y="4075396"/>
              <a:ext cx="168316" cy="81275"/>
            </a:xfrm>
            <a:custGeom>
              <a:rect b="b" l="l" r="r" t="t"/>
              <a:pathLst>
                <a:path extrusionOk="0" h="1156" w="2394">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3788883" y="3963184"/>
              <a:ext cx="130702" cy="78744"/>
            </a:xfrm>
            <a:custGeom>
              <a:rect b="b" l="l" r="r" t="t"/>
              <a:pathLst>
                <a:path extrusionOk="0" h="1120" w="1859">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MARKET SIZE</a:t>
            </a:r>
            <a:endParaRPr/>
          </a:p>
        </p:txBody>
      </p:sp>
      <p:sp>
        <p:nvSpPr>
          <p:cNvPr id="622" name="Google Shape;622;p55"/>
          <p:cNvSpPr txBox="1"/>
          <p:nvPr/>
        </p:nvSpPr>
        <p:spPr>
          <a:xfrm>
            <a:off x="4572000" y="4175825"/>
            <a:ext cx="3858900" cy="423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3">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623" name="Google Shape;623;p55"/>
          <p:cNvSpPr/>
          <p:nvPr/>
        </p:nvSpPr>
        <p:spPr>
          <a:xfrm>
            <a:off x="1353575" y="1328575"/>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txBox="1"/>
          <p:nvPr>
            <p:ph type="title"/>
          </p:nvPr>
        </p:nvSpPr>
        <p:spPr>
          <a:xfrm>
            <a:off x="1401575" y="1400317"/>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Saturn</a:t>
            </a:r>
            <a:endParaRPr>
              <a:solidFill>
                <a:schemeClr val="lt1"/>
              </a:solidFill>
            </a:endParaRPr>
          </a:p>
        </p:txBody>
      </p:sp>
      <p:sp>
        <p:nvSpPr>
          <p:cNvPr id="625" name="Google Shape;625;p55"/>
          <p:cNvSpPr txBox="1"/>
          <p:nvPr>
            <p:ph idx="4294967295" type="subTitle"/>
          </p:nvPr>
        </p:nvSpPr>
        <p:spPr>
          <a:xfrm>
            <a:off x="1598888" y="1899600"/>
            <a:ext cx="2687700" cy="489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t>Saturn is a gas giant, composed mostly of hydrogen and helium</a:t>
            </a:r>
            <a:endParaRPr sz="1400"/>
          </a:p>
        </p:txBody>
      </p:sp>
      <p:sp>
        <p:nvSpPr>
          <p:cNvPr id="626" name="Google Shape;626;p55"/>
          <p:cNvSpPr/>
          <p:nvPr/>
        </p:nvSpPr>
        <p:spPr>
          <a:xfrm>
            <a:off x="1361100" y="2472038"/>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txBox="1"/>
          <p:nvPr>
            <p:ph type="title"/>
          </p:nvPr>
        </p:nvSpPr>
        <p:spPr>
          <a:xfrm>
            <a:off x="1409100" y="254378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Mars</a:t>
            </a:r>
            <a:endParaRPr/>
          </a:p>
        </p:txBody>
      </p:sp>
      <p:sp>
        <p:nvSpPr>
          <p:cNvPr id="628" name="Google Shape;628;p55"/>
          <p:cNvSpPr txBox="1"/>
          <p:nvPr>
            <p:ph idx="4294967295" type="subTitle"/>
          </p:nvPr>
        </p:nvSpPr>
        <p:spPr>
          <a:xfrm>
            <a:off x="1606412" y="3043063"/>
            <a:ext cx="2687700" cy="48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Despite being red, Mars is a very cold place full of iron oxide</a:t>
            </a:r>
            <a:endParaRPr sz="1400"/>
          </a:p>
        </p:txBody>
      </p:sp>
      <p:sp>
        <p:nvSpPr>
          <p:cNvPr id="629" name="Google Shape;629;p55"/>
          <p:cNvSpPr/>
          <p:nvPr/>
        </p:nvSpPr>
        <p:spPr>
          <a:xfrm>
            <a:off x="1272625" y="3615500"/>
            <a:ext cx="21063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txBox="1"/>
          <p:nvPr>
            <p:ph type="title"/>
          </p:nvPr>
        </p:nvSpPr>
        <p:spPr>
          <a:xfrm>
            <a:off x="1447300" y="3687242"/>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Venus</a:t>
            </a:r>
            <a:endParaRPr/>
          </a:p>
        </p:txBody>
      </p:sp>
      <p:sp>
        <p:nvSpPr>
          <p:cNvPr id="631" name="Google Shape;631;p55"/>
          <p:cNvSpPr txBox="1"/>
          <p:nvPr>
            <p:ph idx="4294967295" type="subTitle"/>
          </p:nvPr>
        </p:nvSpPr>
        <p:spPr>
          <a:xfrm>
            <a:off x="1594762" y="4186550"/>
            <a:ext cx="2687700" cy="48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Venus has a beautiful name and is the second planet from the Sun</a:t>
            </a:r>
            <a:endParaRPr sz="1400"/>
          </a:p>
        </p:txBody>
      </p:sp>
      <p:sp>
        <p:nvSpPr>
          <p:cNvPr id="632" name="Google Shape;632;p55"/>
          <p:cNvSpPr/>
          <p:nvPr/>
        </p:nvSpPr>
        <p:spPr>
          <a:xfrm>
            <a:off x="763102" y="1063789"/>
            <a:ext cx="835800" cy="83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txBox="1"/>
          <p:nvPr>
            <p:ph idx="4294967295" type="title"/>
          </p:nvPr>
        </p:nvSpPr>
        <p:spPr>
          <a:xfrm>
            <a:off x="829875" y="1063800"/>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1"/>
                </a:solidFill>
              </a:rPr>
              <a:t>60%</a:t>
            </a:r>
            <a:endParaRPr sz="2100">
              <a:solidFill>
                <a:schemeClr val="lt1"/>
              </a:solidFill>
            </a:endParaRPr>
          </a:p>
        </p:txBody>
      </p:sp>
      <p:sp>
        <p:nvSpPr>
          <p:cNvPr id="634" name="Google Shape;634;p55"/>
          <p:cNvSpPr/>
          <p:nvPr/>
        </p:nvSpPr>
        <p:spPr>
          <a:xfrm>
            <a:off x="758952" y="2232701"/>
            <a:ext cx="835800" cy="83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txBox="1"/>
          <p:nvPr>
            <p:ph idx="4294967295" type="title"/>
          </p:nvPr>
        </p:nvSpPr>
        <p:spPr>
          <a:xfrm>
            <a:off x="825725" y="2232713"/>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30%</a:t>
            </a:r>
            <a:endParaRPr sz="2100">
              <a:solidFill>
                <a:schemeClr val="lt2"/>
              </a:solidFill>
            </a:endParaRPr>
          </a:p>
        </p:txBody>
      </p:sp>
      <p:sp>
        <p:nvSpPr>
          <p:cNvPr id="636" name="Google Shape;636;p55"/>
          <p:cNvSpPr/>
          <p:nvPr/>
        </p:nvSpPr>
        <p:spPr>
          <a:xfrm>
            <a:off x="758952" y="3401651"/>
            <a:ext cx="835800" cy="83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txBox="1"/>
          <p:nvPr>
            <p:ph idx="4294967295" type="title"/>
          </p:nvPr>
        </p:nvSpPr>
        <p:spPr>
          <a:xfrm>
            <a:off x="825725" y="3401663"/>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10%</a:t>
            </a:r>
            <a:endParaRPr sz="2100">
              <a:solidFill>
                <a:schemeClr val="lt2"/>
              </a:solidFill>
            </a:endParaRPr>
          </a:p>
        </p:txBody>
      </p:sp>
      <p:pic>
        <p:nvPicPr>
          <p:cNvPr id="638" name="Google Shape;638;p55" title="Chart">
            <a:hlinkClick r:id="rId4"/>
          </p:cNvPr>
          <p:cNvPicPr preferRelativeResize="0"/>
          <p:nvPr/>
        </p:nvPicPr>
        <p:blipFill>
          <a:blip r:embed="rId5">
            <a:alphaModFix/>
          </a:blip>
          <a:stretch>
            <a:fillRect/>
          </a:stretch>
        </p:blipFill>
        <p:spPr>
          <a:xfrm>
            <a:off x="5001768" y="1207008"/>
            <a:ext cx="2788919" cy="2779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304" name="Google Shape;304;p38"/>
          <p:cNvSpPr txBox="1"/>
          <p:nvPr>
            <p:ph idx="1" type="subTitle"/>
          </p:nvPr>
        </p:nvSpPr>
        <p:spPr>
          <a:xfrm>
            <a:off x="713200" y="1525025"/>
            <a:ext cx="7717500" cy="316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pitch deck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ction="ppaction://hlinksldjump" r:id="rId12"/>
              </a:rPr>
              <a:t>selection of 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p:nvPr/>
        </p:nvSpPr>
        <p:spPr>
          <a:xfrm>
            <a:off x="4691904" y="1239018"/>
            <a:ext cx="1087200" cy="108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3453359" y="1239019"/>
            <a:ext cx="1087200" cy="108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56"/>
          <p:cNvCxnSpPr>
            <a:endCxn id="643" idx="6"/>
          </p:cNvCxnSpPr>
          <p:nvPr/>
        </p:nvCxnSpPr>
        <p:spPr>
          <a:xfrm flipH="1">
            <a:off x="5779104" y="1775718"/>
            <a:ext cx="1104900" cy="69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6"/>
          <p:cNvCxnSpPr>
            <a:stCxn id="647" idx="2"/>
            <a:endCxn id="648" idx="0"/>
          </p:cNvCxnSpPr>
          <p:nvPr/>
        </p:nvCxnSpPr>
        <p:spPr>
          <a:xfrm flipH="1" rot="-5400000">
            <a:off x="4018313" y="2664705"/>
            <a:ext cx="524700" cy="5826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649" name="Google Shape;649;p56"/>
          <p:cNvCxnSpPr>
            <a:stCxn id="650" idx="2"/>
            <a:endCxn id="648" idx="0"/>
          </p:cNvCxnSpPr>
          <p:nvPr/>
        </p:nvCxnSpPr>
        <p:spPr>
          <a:xfrm rot="5400000">
            <a:off x="4641350" y="2624205"/>
            <a:ext cx="524700" cy="6636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651" name="Google Shape;651;p56"/>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TARGET</a:t>
            </a:r>
            <a:endParaRPr/>
          </a:p>
        </p:txBody>
      </p:sp>
      <p:sp>
        <p:nvSpPr>
          <p:cNvPr id="652" name="Google Shape;652;p56"/>
          <p:cNvSpPr/>
          <p:nvPr/>
        </p:nvSpPr>
        <p:spPr>
          <a:xfrm rot="-2348485">
            <a:off x="3453380" y="1239185"/>
            <a:ext cx="1086914" cy="1086914"/>
          </a:xfrm>
          <a:prstGeom prst="blockArc">
            <a:avLst>
              <a:gd fmla="val 16216652" name="adj1"/>
              <a:gd fmla="val 9767291" name="adj2"/>
              <a:gd fmla="val 3837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rot="6377965">
            <a:off x="3453425" y="1239035"/>
            <a:ext cx="1087092" cy="1087092"/>
          </a:xfrm>
          <a:prstGeom prst="blockArc">
            <a:avLst>
              <a:gd fmla="val 304991" name="adj1"/>
              <a:gd fmla="val 9767291" name="adj2"/>
              <a:gd fmla="val 3837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3632106" y="1400841"/>
            <a:ext cx="729600" cy="72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rot="6831777">
            <a:off x="4691942" y="1239173"/>
            <a:ext cx="1087133" cy="1087133"/>
          </a:xfrm>
          <a:prstGeom prst="blockArc">
            <a:avLst>
              <a:gd fmla="val 12244242" name="adj1"/>
              <a:gd fmla="val 9767291" name="adj2"/>
              <a:gd fmla="val 3837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4691904" y="1239018"/>
            <a:ext cx="1087147" cy="1087147"/>
          </a:xfrm>
          <a:prstGeom prst="blockArc">
            <a:avLst>
              <a:gd fmla="val 16202860" name="adj1"/>
              <a:gd fmla="val 1728073" name="adj2"/>
              <a:gd fmla="val 1806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4870651" y="1400840"/>
            <a:ext cx="729600" cy="72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3582150" y="315077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txBox="1"/>
          <p:nvPr>
            <p:ph type="title"/>
          </p:nvPr>
        </p:nvSpPr>
        <p:spPr>
          <a:xfrm>
            <a:off x="3630150" y="3218425"/>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Gender</a:t>
            </a:r>
            <a:endParaRPr/>
          </a:p>
        </p:txBody>
      </p:sp>
      <p:sp>
        <p:nvSpPr>
          <p:cNvPr id="659" name="Google Shape;659;p56"/>
          <p:cNvSpPr txBox="1"/>
          <p:nvPr>
            <p:ph idx="4294967295" type="subTitle"/>
          </p:nvPr>
        </p:nvSpPr>
        <p:spPr>
          <a:xfrm>
            <a:off x="3582150" y="3735750"/>
            <a:ext cx="1979700" cy="7836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600"/>
              <a:t>Saturn is a gas giant composed mostly of hydrogen and helium</a:t>
            </a:r>
            <a:endParaRPr sz="1600"/>
          </a:p>
        </p:txBody>
      </p:sp>
      <p:sp>
        <p:nvSpPr>
          <p:cNvPr id="660" name="Google Shape;660;p56"/>
          <p:cNvSpPr/>
          <p:nvPr/>
        </p:nvSpPr>
        <p:spPr>
          <a:xfrm>
            <a:off x="1532363" y="1558100"/>
            <a:ext cx="1236600" cy="1236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1532363" y="1558100"/>
            <a:ext cx="1236600" cy="1236600"/>
          </a:xfrm>
          <a:prstGeom prst="blockArc">
            <a:avLst>
              <a:gd fmla="val 10800000" name="adj1"/>
              <a:gd fmla="val 18303695" name="adj2"/>
              <a:gd fmla="val 24899"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6525413" y="1533275"/>
            <a:ext cx="1236600" cy="1236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6525413" y="1533275"/>
            <a:ext cx="1236600" cy="1236600"/>
          </a:xfrm>
          <a:prstGeom prst="blockArc">
            <a:avLst>
              <a:gd fmla="val 10800000" name="adj1"/>
              <a:gd fmla="val 20231712" name="adj2"/>
              <a:gd fmla="val 2487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56"/>
          <p:cNvCxnSpPr>
            <a:stCxn id="644" idx="2"/>
            <a:endCxn id="661" idx="1"/>
          </p:cNvCxnSpPr>
          <p:nvPr/>
        </p:nvCxnSpPr>
        <p:spPr>
          <a:xfrm flipH="1">
            <a:off x="2417459" y="1782619"/>
            <a:ext cx="1035900" cy="13800"/>
          </a:xfrm>
          <a:prstGeom prst="straightConnector1">
            <a:avLst/>
          </a:prstGeom>
          <a:noFill/>
          <a:ln cap="flat" cmpd="sng" w="9525">
            <a:solidFill>
              <a:schemeClr val="dk2"/>
            </a:solidFill>
            <a:prstDash val="solid"/>
            <a:round/>
            <a:headEnd len="med" w="med" type="none"/>
            <a:tailEnd len="med" w="med" type="none"/>
          </a:ln>
        </p:spPr>
      </p:cxnSp>
      <p:sp>
        <p:nvSpPr>
          <p:cNvPr id="665" name="Google Shape;665;p56"/>
          <p:cNvSpPr txBox="1"/>
          <p:nvPr>
            <p:ph idx="4294967295" type="subTitle"/>
          </p:nvPr>
        </p:nvSpPr>
        <p:spPr>
          <a:xfrm>
            <a:off x="1303625" y="2483600"/>
            <a:ext cx="1694100" cy="471900"/>
          </a:xfrm>
          <a:prstGeom prst="rect">
            <a:avLst/>
          </a:prstGeom>
        </p:spPr>
        <p:txBody>
          <a:bodyPr anchorCtr="0" anchor="t" bIns="0" lIns="0" spcFirstLastPara="1" rIns="0" wrap="square" tIns="0">
            <a:noAutofit/>
          </a:bodyPr>
          <a:lstStyle/>
          <a:p>
            <a:pPr indent="-317500" lvl="0" marL="228600" rtl="0" algn="ctr">
              <a:spcBef>
                <a:spcPts val="0"/>
              </a:spcBef>
              <a:spcAft>
                <a:spcPts val="0"/>
              </a:spcAft>
              <a:buClr>
                <a:schemeClr val="accent1"/>
              </a:buClr>
              <a:buSzPts val="1400"/>
              <a:buChar char="●"/>
            </a:pPr>
            <a:r>
              <a:rPr lang="en" sz="1400"/>
              <a:t>25 - 45 years</a:t>
            </a:r>
            <a:endParaRPr sz="1400"/>
          </a:p>
          <a:p>
            <a:pPr indent="-317500" lvl="0" marL="228600" rtl="0" algn="ctr">
              <a:spcBef>
                <a:spcPts val="0"/>
              </a:spcBef>
              <a:spcAft>
                <a:spcPts val="0"/>
              </a:spcAft>
              <a:buClr>
                <a:schemeClr val="lt2"/>
              </a:buClr>
              <a:buSzPts val="1400"/>
              <a:buChar char="●"/>
            </a:pPr>
            <a:r>
              <a:rPr lang="en" sz="1400"/>
              <a:t>45 - 55 years</a:t>
            </a:r>
            <a:endParaRPr sz="1400"/>
          </a:p>
        </p:txBody>
      </p:sp>
      <p:sp>
        <p:nvSpPr>
          <p:cNvPr id="666" name="Google Shape;666;p56"/>
          <p:cNvSpPr txBox="1"/>
          <p:nvPr>
            <p:ph idx="4294967295" type="subTitle"/>
          </p:nvPr>
        </p:nvSpPr>
        <p:spPr>
          <a:xfrm>
            <a:off x="6275950" y="2483600"/>
            <a:ext cx="1694100" cy="471900"/>
          </a:xfrm>
          <a:prstGeom prst="rect">
            <a:avLst/>
          </a:prstGeom>
        </p:spPr>
        <p:txBody>
          <a:bodyPr anchorCtr="0" anchor="t" bIns="0" lIns="0" spcFirstLastPara="1" rIns="0" wrap="square" tIns="0">
            <a:noAutofit/>
          </a:bodyPr>
          <a:lstStyle/>
          <a:p>
            <a:pPr indent="-317500" lvl="0" marL="228600" rtl="0" algn="ctr">
              <a:spcBef>
                <a:spcPts val="0"/>
              </a:spcBef>
              <a:spcAft>
                <a:spcPts val="0"/>
              </a:spcAft>
              <a:buClr>
                <a:schemeClr val="accent1"/>
              </a:buClr>
              <a:buSzPts val="1400"/>
              <a:buChar char="●"/>
            </a:pPr>
            <a:r>
              <a:rPr lang="en" sz="1400"/>
              <a:t>25 - 45 years</a:t>
            </a:r>
            <a:endParaRPr sz="1400"/>
          </a:p>
          <a:p>
            <a:pPr indent="-317500" lvl="0" marL="228600" rtl="0" algn="ctr">
              <a:spcBef>
                <a:spcPts val="0"/>
              </a:spcBef>
              <a:spcAft>
                <a:spcPts val="0"/>
              </a:spcAft>
              <a:buClr>
                <a:schemeClr val="dk2"/>
              </a:buClr>
              <a:buSzPts val="1400"/>
              <a:buChar char="●"/>
            </a:pPr>
            <a:r>
              <a:rPr lang="en" sz="1400"/>
              <a:t>45 - 55 years</a:t>
            </a:r>
            <a:endParaRPr sz="1400"/>
          </a:p>
        </p:txBody>
      </p:sp>
      <p:cxnSp>
        <p:nvCxnSpPr>
          <p:cNvPr id="667" name="Google Shape;667;p56"/>
          <p:cNvCxnSpPr>
            <a:stCxn id="665" idx="2"/>
            <a:endCxn id="668" idx="0"/>
          </p:cNvCxnSpPr>
          <p:nvPr/>
        </p:nvCxnSpPr>
        <p:spPr>
          <a:xfrm>
            <a:off x="2150675" y="2955500"/>
            <a:ext cx="0" cy="1992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56"/>
          <p:cNvSpPr/>
          <p:nvPr/>
        </p:nvSpPr>
        <p:spPr>
          <a:xfrm>
            <a:off x="1160825" y="401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56"/>
          <p:cNvCxnSpPr>
            <a:stCxn id="666" idx="2"/>
            <a:endCxn id="671" idx="0"/>
          </p:cNvCxnSpPr>
          <p:nvPr/>
        </p:nvCxnSpPr>
        <p:spPr>
          <a:xfrm>
            <a:off x="7123000" y="2955500"/>
            <a:ext cx="0" cy="199200"/>
          </a:xfrm>
          <a:prstGeom prst="straightConnector1">
            <a:avLst/>
          </a:prstGeom>
          <a:noFill/>
          <a:ln cap="flat" cmpd="sng" w="9525">
            <a:solidFill>
              <a:schemeClr val="dk2"/>
            </a:solidFill>
            <a:prstDash val="solid"/>
            <a:round/>
            <a:headEnd len="med" w="med" type="none"/>
            <a:tailEnd len="med" w="med" type="none"/>
          </a:ln>
        </p:spPr>
      </p:cxnSp>
      <p:sp>
        <p:nvSpPr>
          <p:cNvPr id="672" name="Google Shape;672;p56"/>
          <p:cNvSpPr/>
          <p:nvPr/>
        </p:nvSpPr>
        <p:spPr>
          <a:xfrm>
            <a:off x="6133150" y="401890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56"/>
          <p:cNvGrpSpPr/>
          <p:nvPr/>
        </p:nvGrpSpPr>
        <p:grpSpPr>
          <a:xfrm>
            <a:off x="5083371" y="1558092"/>
            <a:ext cx="319395" cy="394009"/>
            <a:chOff x="3330525" y="4399275"/>
            <a:chExt cx="390650" cy="481850"/>
          </a:xfrm>
        </p:grpSpPr>
        <p:sp>
          <p:nvSpPr>
            <p:cNvPr id="674" name="Google Shape;674;p5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 name="Google Shape;675;p5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5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5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5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5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 name="Google Shape;680;p5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 name="Google Shape;681;p56"/>
          <p:cNvGrpSpPr/>
          <p:nvPr/>
        </p:nvGrpSpPr>
        <p:grpSpPr>
          <a:xfrm>
            <a:off x="3842319" y="1582150"/>
            <a:ext cx="294091" cy="393988"/>
            <a:chOff x="3938800" y="4399275"/>
            <a:chExt cx="359700" cy="481825"/>
          </a:xfrm>
        </p:grpSpPr>
        <p:sp>
          <p:nvSpPr>
            <p:cNvPr id="682" name="Google Shape;682;p5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 name="Google Shape;683;p5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 name="Google Shape;684;p5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 name="Google Shape;685;p5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 name="Google Shape;686;p5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 name="Google Shape;687;p56"/>
          <p:cNvGrpSpPr/>
          <p:nvPr/>
        </p:nvGrpSpPr>
        <p:grpSpPr>
          <a:xfrm>
            <a:off x="1303637" y="4101643"/>
            <a:ext cx="174690" cy="249360"/>
            <a:chOff x="-48216525" y="3936125"/>
            <a:chExt cx="211900" cy="302475"/>
          </a:xfrm>
        </p:grpSpPr>
        <p:sp>
          <p:nvSpPr>
            <p:cNvPr id="688" name="Google Shape;688;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6"/>
          <p:cNvGrpSpPr/>
          <p:nvPr/>
        </p:nvGrpSpPr>
        <p:grpSpPr>
          <a:xfrm>
            <a:off x="1683223" y="4102762"/>
            <a:ext cx="248068" cy="247209"/>
            <a:chOff x="-13947000" y="3212800"/>
            <a:chExt cx="353675" cy="352400"/>
          </a:xfrm>
        </p:grpSpPr>
        <p:sp>
          <p:nvSpPr>
            <p:cNvPr id="693" name="Google Shape;693;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2187265" y="4102314"/>
            <a:ext cx="248068" cy="248103"/>
            <a:chOff x="-13512225" y="3211525"/>
            <a:chExt cx="353675" cy="353675"/>
          </a:xfrm>
        </p:grpSpPr>
        <p:sp>
          <p:nvSpPr>
            <p:cNvPr id="696" name="Google Shape;696;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56"/>
          <p:cNvGrpSpPr/>
          <p:nvPr/>
        </p:nvGrpSpPr>
        <p:grpSpPr>
          <a:xfrm>
            <a:off x="2691305" y="4101775"/>
            <a:ext cx="249721" cy="249062"/>
            <a:chOff x="7083760" y="1971660"/>
            <a:chExt cx="358588" cy="357642"/>
          </a:xfrm>
        </p:grpSpPr>
        <p:sp>
          <p:nvSpPr>
            <p:cNvPr id="702" name="Google Shape;702;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56"/>
          <p:cNvSpPr/>
          <p:nvPr/>
        </p:nvSpPr>
        <p:spPr>
          <a:xfrm>
            <a:off x="1160825" y="315468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txBox="1"/>
          <p:nvPr>
            <p:ph type="title"/>
          </p:nvPr>
        </p:nvSpPr>
        <p:spPr>
          <a:xfrm>
            <a:off x="1208825" y="322233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Hobbies</a:t>
            </a:r>
            <a:endParaRPr/>
          </a:p>
        </p:txBody>
      </p:sp>
      <p:sp>
        <p:nvSpPr>
          <p:cNvPr id="715" name="Google Shape;715;p56"/>
          <p:cNvSpPr/>
          <p:nvPr/>
        </p:nvSpPr>
        <p:spPr>
          <a:xfrm>
            <a:off x="6275950" y="4094240"/>
            <a:ext cx="261868" cy="262564"/>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56"/>
          <p:cNvGrpSpPr/>
          <p:nvPr/>
        </p:nvGrpSpPr>
        <p:grpSpPr>
          <a:xfrm>
            <a:off x="6745246" y="4093993"/>
            <a:ext cx="263739" cy="263060"/>
            <a:chOff x="-50504575" y="3550975"/>
            <a:chExt cx="300900" cy="300125"/>
          </a:xfrm>
        </p:grpSpPr>
        <p:sp>
          <p:nvSpPr>
            <p:cNvPr id="717" name="Google Shape;717;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6"/>
          <p:cNvGrpSpPr/>
          <p:nvPr/>
        </p:nvGrpSpPr>
        <p:grpSpPr>
          <a:xfrm>
            <a:off x="7216413" y="4093993"/>
            <a:ext cx="263038" cy="263060"/>
            <a:chOff x="-46410500" y="3201275"/>
            <a:chExt cx="300100" cy="300125"/>
          </a:xfrm>
        </p:grpSpPr>
        <p:sp>
          <p:nvSpPr>
            <p:cNvPr id="722" name="Google Shape;72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56"/>
          <p:cNvGrpSpPr/>
          <p:nvPr/>
        </p:nvGrpSpPr>
        <p:grpSpPr>
          <a:xfrm>
            <a:off x="7686878" y="4110219"/>
            <a:ext cx="263038" cy="230607"/>
            <a:chOff x="-46042675" y="3218600"/>
            <a:chExt cx="300100" cy="263100"/>
          </a:xfrm>
        </p:grpSpPr>
        <p:sp>
          <p:nvSpPr>
            <p:cNvPr id="728" name="Google Shape;728;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56"/>
          <p:cNvSpPr/>
          <p:nvPr/>
        </p:nvSpPr>
        <p:spPr>
          <a:xfrm>
            <a:off x="6133150" y="315468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txBox="1"/>
          <p:nvPr>
            <p:ph type="title"/>
          </p:nvPr>
        </p:nvSpPr>
        <p:spPr>
          <a:xfrm>
            <a:off x="6181150" y="322233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Hobbies</a:t>
            </a:r>
            <a:endParaRPr/>
          </a:p>
        </p:txBody>
      </p:sp>
      <p:cxnSp>
        <p:nvCxnSpPr>
          <p:cNvPr id="735" name="Google Shape;735;p56"/>
          <p:cNvCxnSpPr>
            <a:stCxn id="668" idx="2"/>
            <a:endCxn id="669" idx="0"/>
          </p:cNvCxnSpPr>
          <p:nvPr/>
        </p:nvCxnSpPr>
        <p:spPr>
          <a:xfrm>
            <a:off x="2150675" y="3566280"/>
            <a:ext cx="0" cy="4533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56"/>
          <p:cNvCxnSpPr>
            <a:stCxn id="671" idx="2"/>
            <a:endCxn id="672" idx="0"/>
          </p:cNvCxnSpPr>
          <p:nvPr/>
        </p:nvCxnSpPr>
        <p:spPr>
          <a:xfrm>
            <a:off x="7123000" y="3566280"/>
            <a:ext cx="0" cy="4527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6"/>
          <p:cNvSpPr txBox="1"/>
          <p:nvPr>
            <p:ph idx="4294967295" type="title"/>
          </p:nvPr>
        </p:nvSpPr>
        <p:spPr>
          <a:xfrm>
            <a:off x="1578375"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7</a:t>
            </a:r>
            <a:r>
              <a:rPr lang="en" sz="1400">
                <a:solidFill>
                  <a:schemeClr val="accent1"/>
                </a:solidFill>
              </a:rPr>
              <a:t>0%</a:t>
            </a:r>
            <a:endParaRPr sz="1400">
              <a:solidFill>
                <a:schemeClr val="accent1"/>
              </a:solidFill>
            </a:endParaRPr>
          </a:p>
        </p:txBody>
      </p:sp>
      <p:sp>
        <p:nvSpPr>
          <p:cNvPr id="738" name="Google Shape;738;p56"/>
          <p:cNvSpPr txBox="1"/>
          <p:nvPr>
            <p:ph idx="4294967295" type="title"/>
          </p:nvPr>
        </p:nvSpPr>
        <p:spPr>
          <a:xfrm>
            <a:off x="2201850"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30%</a:t>
            </a:r>
            <a:endParaRPr sz="1400">
              <a:solidFill>
                <a:schemeClr val="lt2"/>
              </a:solidFill>
            </a:endParaRPr>
          </a:p>
        </p:txBody>
      </p:sp>
      <p:sp>
        <p:nvSpPr>
          <p:cNvPr id="739" name="Google Shape;739;p56"/>
          <p:cNvSpPr txBox="1"/>
          <p:nvPr>
            <p:ph idx="4294967295" type="title"/>
          </p:nvPr>
        </p:nvSpPr>
        <p:spPr>
          <a:xfrm>
            <a:off x="6592900"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9</a:t>
            </a:r>
            <a:r>
              <a:rPr lang="en" sz="1400">
                <a:solidFill>
                  <a:schemeClr val="accent1"/>
                </a:solidFill>
              </a:rPr>
              <a:t>0%</a:t>
            </a:r>
            <a:endParaRPr sz="1400">
              <a:solidFill>
                <a:schemeClr val="accent1"/>
              </a:solidFill>
            </a:endParaRPr>
          </a:p>
        </p:txBody>
      </p:sp>
      <p:sp>
        <p:nvSpPr>
          <p:cNvPr id="740" name="Google Shape;740;p56"/>
          <p:cNvSpPr txBox="1"/>
          <p:nvPr>
            <p:ph idx="4294967295" type="title"/>
          </p:nvPr>
        </p:nvSpPr>
        <p:spPr>
          <a:xfrm>
            <a:off x="7216375"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1</a:t>
            </a:r>
            <a:r>
              <a:rPr lang="en" sz="1400">
                <a:solidFill>
                  <a:schemeClr val="lt2"/>
                </a:solidFill>
              </a:rPr>
              <a:t>0%</a:t>
            </a:r>
            <a:endParaRPr sz="1400">
              <a:solidFill>
                <a:schemeClr val="lt2"/>
              </a:solidFill>
            </a:endParaRPr>
          </a:p>
        </p:txBody>
      </p:sp>
      <p:sp>
        <p:nvSpPr>
          <p:cNvPr id="647" name="Google Shape;647;p56"/>
          <p:cNvSpPr txBox="1"/>
          <p:nvPr>
            <p:ph idx="4294967295" type="title"/>
          </p:nvPr>
        </p:nvSpPr>
        <p:spPr>
          <a:xfrm>
            <a:off x="3728813" y="2433255"/>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6</a:t>
            </a:r>
            <a:r>
              <a:rPr lang="en" sz="1400">
                <a:solidFill>
                  <a:schemeClr val="lt2"/>
                </a:solidFill>
              </a:rPr>
              <a:t>0%</a:t>
            </a:r>
            <a:endParaRPr sz="1400">
              <a:solidFill>
                <a:schemeClr val="lt2"/>
              </a:solidFill>
            </a:endParaRPr>
          </a:p>
        </p:txBody>
      </p:sp>
      <p:sp>
        <p:nvSpPr>
          <p:cNvPr id="650" name="Google Shape;650;p56"/>
          <p:cNvSpPr txBox="1"/>
          <p:nvPr>
            <p:ph idx="4294967295" type="title"/>
          </p:nvPr>
        </p:nvSpPr>
        <p:spPr>
          <a:xfrm>
            <a:off x="4974950" y="2433255"/>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2</a:t>
            </a:r>
            <a:r>
              <a:rPr lang="en" sz="1400">
                <a:solidFill>
                  <a:schemeClr val="lt2"/>
                </a:solidFill>
              </a:rPr>
              <a:t>0%</a:t>
            </a:r>
            <a:endParaRPr sz="14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7"/>
          <p:cNvSpPr/>
          <p:nvPr/>
        </p:nvSpPr>
        <p:spPr>
          <a:xfrm>
            <a:off x="5337884" y="322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57"/>
          <p:cNvSpPr/>
          <p:nvPr/>
        </p:nvSpPr>
        <p:spPr>
          <a:xfrm>
            <a:off x="5337884" y="1644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57"/>
          <p:cNvSpPr/>
          <p:nvPr/>
        </p:nvSpPr>
        <p:spPr>
          <a:xfrm>
            <a:off x="1803582" y="322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57"/>
          <p:cNvSpPr/>
          <p:nvPr/>
        </p:nvSpPr>
        <p:spPr>
          <a:xfrm>
            <a:off x="1803582" y="1644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57"/>
          <p:cNvSpPr txBox="1"/>
          <p:nvPr>
            <p:ph type="title"/>
          </p:nvPr>
        </p:nvSpPr>
        <p:spPr>
          <a:xfrm>
            <a:off x="1344132" y="1711986"/>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750" name="Google Shape;750;p57"/>
          <p:cNvSpPr txBox="1"/>
          <p:nvPr>
            <p:ph idx="1" type="subTitle"/>
          </p:nvPr>
        </p:nvSpPr>
        <p:spPr>
          <a:xfrm>
            <a:off x="1346082" y="2227550"/>
            <a:ext cx="2894700" cy="76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a:t>
            </a:r>
            <a:r>
              <a:rPr lang="en"/>
              <a:t> in the Solar System</a:t>
            </a:r>
            <a:endParaRPr/>
          </a:p>
        </p:txBody>
      </p:sp>
      <p:sp>
        <p:nvSpPr>
          <p:cNvPr id="751" name="Google Shape;751;p57"/>
          <p:cNvSpPr txBox="1"/>
          <p:nvPr>
            <p:ph idx="2" type="title"/>
          </p:nvPr>
        </p:nvSpPr>
        <p:spPr>
          <a:xfrm>
            <a:off x="4878434" y="1711975"/>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a:t>
            </a:r>
            <a:endParaRPr/>
          </a:p>
        </p:txBody>
      </p:sp>
      <p:sp>
        <p:nvSpPr>
          <p:cNvPr id="752" name="Google Shape;752;p57"/>
          <p:cNvSpPr txBox="1"/>
          <p:nvPr>
            <p:ph idx="3" type="subTitle"/>
          </p:nvPr>
        </p:nvSpPr>
        <p:spPr>
          <a:xfrm>
            <a:off x="4878434" y="2226925"/>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not hot. The planet is full of iron oxide dust</a:t>
            </a:r>
            <a:endParaRPr/>
          </a:p>
        </p:txBody>
      </p:sp>
      <p:sp>
        <p:nvSpPr>
          <p:cNvPr id="753" name="Google Shape;753;p57"/>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COMPETITORS</a:t>
            </a:r>
            <a:endParaRPr/>
          </a:p>
        </p:txBody>
      </p:sp>
      <p:sp>
        <p:nvSpPr>
          <p:cNvPr id="754" name="Google Shape;754;p57"/>
          <p:cNvSpPr txBox="1"/>
          <p:nvPr>
            <p:ph idx="5" type="title"/>
          </p:nvPr>
        </p:nvSpPr>
        <p:spPr>
          <a:xfrm>
            <a:off x="1344132" y="3297386"/>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755" name="Google Shape;755;p57"/>
          <p:cNvSpPr txBox="1"/>
          <p:nvPr>
            <p:ph idx="6" type="subTitle"/>
          </p:nvPr>
        </p:nvSpPr>
        <p:spPr>
          <a:xfrm>
            <a:off x="1344132" y="3808725"/>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756" name="Google Shape;756;p57"/>
          <p:cNvSpPr txBox="1"/>
          <p:nvPr>
            <p:ph idx="7" type="title"/>
          </p:nvPr>
        </p:nvSpPr>
        <p:spPr>
          <a:xfrm>
            <a:off x="4878434" y="3297375"/>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a:t>
            </a:r>
            <a:endParaRPr/>
          </a:p>
        </p:txBody>
      </p:sp>
      <p:sp>
        <p:nvSpPr>
          <p:cNvPr id="757" name="Google Shape;757;p57"/>
          <p:cNvSpPr txBox="1"/>
          <p:nvPr>
            <p:ph idx="8" type="subTitle"/>
          </p:nvPr>
        </p:nvSpPr>
        <p:spPr>
          <a:xfrm>
            <a:off x="4878434" y="3808100"/>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t>
            </a:r>
            <a:r>
              <a:rPr lang="en"/>
              <a:t>he biggest planet in </a:t>
            </a:r>
            <a:r>
              <a:rPr lang="en"/>
              <a:t>the Solar</a:t>
            </a:r>
            <a:r>
              <a:rPr lang="en"/>
              <a:t> System. It’s the fourth-brightest object in the sky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8"/>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BUSINESS MODEL</a:t>
            </a:r>
            <a:endParaRPr/>
          </a:p>
        </p:txBody>
      </p:sp>
      <p:sp>
        <p:nvSpPr>
          <p:cNvPr id="763" name="Google Shape;763;p58"/>
          <p:cNvSpPr/>
          <p:nvPr/>
        </p:nvSpPr>
        <p:spPr>
          <a:xfrm>
            <a:off x="2066725" y="1438700"/>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58"/>
          <p:cNvSpPr/>
          <p:nvPr/>
        </p:nvSpPr>
        <p:spPr>
          <a:xfrm>
            <a:off x="2066725" y="2551038"/>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58"/>
          <p:cNvSpPr txBox="1"/>
          <p:nvPr>
            <p:ph type="title"/>
          </p:nvPr>
        </p:nvSpPr>
        <p:spPr>
          <a:xfrm>
            <a:off x="2142150" y="2610874"/>
            <a:ext cx="18279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Mercury</a:t>
            </a:r>
            <a:endParaRPr/>
          </a:p>
        </p:txBody>
      </p:sp>
      <p:sp>
        <p:nvSpPr>
          <p:cNvPr id="766" name="Google Shape;766;p58"/>
          <p:cNvSpPr txBox="1"/>
          <p:nvPr>
            <p:ph idx="4294967295" type="subTitle"/>
          </p:nvPr>
        </p:nvSpPr>
        <p:spPr>
          <a:xfrm>
            <a:off x="4599275" y="2491650"/>
            <a:ext cx="2478000" cy="5304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Mercury is the closest planet to the Sun </a:t>
            </a:r>
            <a:endParaRPr sz="1600"/>
          </a:p>
        </p:txBody>
      </p:sp>
      <p:sp>
        <p:nvSpPr>
          <p:cNvPr id="767" name="Google Shape;767;p58"/>
          <p:cNvSpPr txBox="1"/>
          <p:nvPr>
            <p:ph idx="4294967295" type="title"/>
          </p:nvPr>
        </p:nvSpPr>
        <p:spPr>
          <a:xfrm>
            <a:off x="2143109" y="1506361"/>
            <a:ext cx="18279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Venus</a:t>
            </a:r>
            <a:endParaRPr>
              <a:solidFill>
                <a:schemeClr val="lt1"/>
              </a:solidFill>
            </a:endParaRPr>
          </a:p>
        </p:txBody>
      </p:sp>
      <p:sp>
        <p:nvSpPr>
          <p:cNvPr id="768" name="Google Shape;768;p58"/>
          <p:cNvSpPr txBox="1"/>
          <p:nvPr>
            <p:ph idx="4294967295" type="subTitle"/>
          </p:nvPr>
        </p:nvSpPr>
        <p:spPr>
          <a:xfrm>
            <a:off x="4601513" y="1378850"/>
            <a:ext cx="2474400" cy="531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T</a:t>
            </a:r>
            <a:r>
              <a:rPr lang="en" sz="1600"/>
              <a:t>he second planet from the Sun. It’s terribly hot</a:t>
            </a:r>
            <a:endParaRPr sz="1600"/>
          </a:p>
        </p:txBody>
      </p:sp>
      <p:sp>
        <p:nvSpPr>
          <p:cNvPr id="769" name="Google Shape;769;p58"/>
          <p:cNvSpPr/>
          <p:nvPr/>
        </p:nvSpPr>
        <p:spPr>
          <a:xfrm>
            <a:off x="2066725" y="3647750"/>
            <a:ext cx="19797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58"/>
          <p:cNvSpPr txBox="1"/>
          <p:nvPr>
            <p:ph type="title"/>
          </p:nvPr>
        </p:nvSpPr>
        <p:spPr>
          <a:xfrm>
            <a:off x="2143109" y="3715411"/>
            <a:ext cx="18279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771" name="Google Shape;771;p58"/>
          <p:cNvSpPr txBox="1"/>
          <p:nvPr>
            <p:ph idx="4294967295" type="subTitle"/>
          </p:nvPr>
        </p:nvSpPr>
        <p:spPr>
          <a:xfrm>
            <a:off x="4599275" y="3566738"/>
            <a:ext cx="2478000" cy="53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Despite being red, Mars is a cold place</a:t>
            </a:r>
            <a:endParaRPr sz="1600"/>
          </a:p>
        </p:txBody>
      </p:sp>
      <p:cxnSp>
        <p:nvCxnSpPr>
          <p:cNvPr id="772" name="Google Shape;772;p58"/>
          <p:cNvCxnSpPr>
            <a:stCxn id="763" idx="2"/>
            <a:endCxn id="764" idx="0"/>
          </p:cNvCxnSpPr>
          <p:nvPr/>
        </p:nvCxnSpPr>
        <p:spPr>
          <a:xfrm>
            <a:off x="3056575" y="1850300"/>
            <a:ext cx="0" cy="700800"/>
          </a:xfrm>
          <a:prstGeom prst="straightConnector1">
            <a:avLst/>
          </a:prstGeom>
          <a:noFill/>
          <a:ln cap="flat" cmpd="sng" w="19050">
            <a:solidFill>
              <a:schemeClr val="dk1"/>
            </a:solidFill>
            <a:prstDash val="dot"/>
            <a:round/>
            <a:headEnd len="med" w="med" type="none"/>
            <a:tailEnd len="med" w="med" type="none"/>
          </a:ln>
        </p:spPr>
      </p:cxnSp>
      <p:cxnSp>
        <p:nvCxnSpPr>
          <p:cNvPr id="773" name="Google Shape;773;p58"/>
          <p:cNvCxnSpPr>
            <a:stCxn id="764" idx="2"/>
            <a:endCxn id="769" idx="0"/>
          </p:cNvCxnSpPr>
          <p:nvPr/>
        </p:nvCxnSpPr>
        <p:spPr>
          <a:xfrm>
            <a:off x="3056575" y="2962638"/>
            <a:ext cx="0" cy="685200"/>
          </a:xfrm>
          <a:prstGeom prst="straightConnector1">
            <a:avLst/>
          </a:prstGeom>
          <a:noFill/>
          <a:ln cap="flat" cmpd="sng" w="19050">
            <a:solidFill>
              <a:schemeClr val="dk1"/>
            </a:solidFill>
            <a:prstDash val="dot"/>
            <a:round/>
            <a:headEnd len="med" w="med" type="none"/>
            <a:tailEnd len="med" w="med" type="none"/>
          </a:ln>
        </p:spPr>
      </p:cxnSp>
      <p:sp>
        <p:nvSpPr>
          <p:cNvPr id="774" name="Google Shape;774;p58"/>
          <p:cNvSpPr/>
          <p:nvPr/>
        </p:nvSpPr>
        <p:spPr>
          <a:xfrm>
            <a:off x="3748088" y="1359958"/>
            <a:ext cx="569100" cy="56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3748088" y="2463358"/>
            <a:ext cx="569100" cy="56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p:nvPr/>
        </p:nvSpPr>
        <p:spPr>
          <a:xfrm>
            <a:off x="3748088" y="3566758"/>
            <a:ext cx="569100" cy="56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58"/>
          <p:cNvGrpSpPr/>
          <p:nvPr/>
        </p:nvGrpSpPr>
        <p:grpSpPr>
          <a:xfrm>
            <a:off x="3915589" y="1451605"/>
            <a:ext cx="234097" cy="385802"/>
            <a:chOff x="6590722" y="1443486"/>
            <a:chExt cx="280457" cy="462204"/>
          </a:xfrm>
        </p:grpSpPr>
        <p:sp>
          <p:nvSpPr>
            <p:cNvPr id="778" name="Google Shape;778;p58"/>
            <p:cNvSpPr/>
            <p:nvPr/>
          </p:nvSpPr>
          <p:spPr>
            <a:xfrm>
              <a:off x="6658498" y="1785042"/>
              <a:ext cx="143216" cy="26857"/>
            </a:xfrm>
            <a:custGeom>
              <a:rect b="b" l="l" r="r" t="t"/>
              <a:pathLst>
                <a:path extrusionOk="0" h="382" w="2037">
                  <a:moveTo>
                    <a:pt x="1" y="1"/>
                  </a:moveTo>
                  <a:lnTo>
                    <a:pt x="1" y="382"/>
                  </a:lnTo>
                  <a:lnTo>
                    <a:pt x="2036" y="382"/>
                  </a:ln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8"/>
            <p:cNvSpPr/>
            <p:nvPr/>
          </p:nvSpPr>
          <p:spPr>
            <a:xfrm>
              <a:off x="6697027" y="1564907"/>
              <a:ext cx="67003" cy="87955"/>
            </a:xfrm>
            <a:custGeom>
              <a:rect b="b" l="l" r="r" t="t"/>
              <a:pathLst>
                <a:path extrusionOk="0" h="1251" w="953">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p:nvPr/>
          </p:nvSpPr>
          <p:spPr>
            <a:xfrm>
              <a:off x="6658498" y="1838617"/>
              <a:ext cx="143216" cy="67073"/>
            </a:xfrm>
            <a:custGeom>
              <a:rect b="b" l="l" r="r" t="t"/>
              <a:pathLst>
                <a:path extrusionOk="0" h="954" w="2037">
                  <a:moveTo>
                    <a:pt x="1" y="1"/>
                  </a:moveTo>
                  <a:cubicBezTo>
                    <a:pt x="1" y="536"/>
                    <a:pt x="429" y="953"/>
                    <a:pt x="953" y="953"/>
                  </a:cubicBezTo>
                  <a:lnTo>
                    <a:pt x="1084" y="953"/>
                  </a:lnTo>
                  <a:cubicBezTo>
                    <a:pt x="1620" y="953"/>
                    <a:pt x="2036" y="513"/>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p:nvPr/>
          </p:nvSpPr>
          <p:spPr>
            <a:xfrm>
              <a:off x="6590722" y="1443486"/>
              <a:ext cx="280457" cy="313993"/>
            </a:xfrm>
            <a:custGeom>
              <a:rect b="b" l="l" r="r" t="t"/>
              <a:pathLst>
                <a:path extrusionOk="0" h="4466" w="3989">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8"/>
          <p:cNvGrpSpPr/>
          <p:nvPr/>
        </p:nvGrpSpPr>
        <p:grpSpPr>
          <a:xfrm>
            <a:off x="3840453" y="3645493"/>
            <a:ext cx="384368" cy="381641"/>
            <a:chOff x="6544670" y="1979233"/>
            <a:chExt cx="465506" cy="462203"/>
          </a:xfrm>
        </p:grpSpPr>
        <p:sp>
          <p:nvSpPr>
            <p:cNvPr id="783" name="Google Shape;783;p58"/>
            <p:cNvSpPr/>
            <p:nvPr/>
          </p:nvSpPr>
          <p:spPr>
            <a:xfrm>
              <a:off x="6790748" y="1979233"/>
              <a:ext cx="110594" cy="111437"/>
            </a:xfrm>
            <a:custGeom>
              <a:rect b="b" l="l" r="r" t="t"/>
              <a:pathLst>
                <a:path extrusionOk="0" h="1585" w="1573">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8"/>
            <p:cNvSpPr/>
            <p:nvPr/>
          </p:nvSpPr>
          <p:spPr>
            <a:xfrm>
              <a:off x="6544670" y="2149167"/>
              <a:ext cx="465506" cy="292268"/>
            </a:xfrm>
            <a:custGeom>
              <a:rect b="b" l="l" r="r" t="t"/>
              <a:pathLst>
                <a:path extrusionOk="0" h="4157" w="6621">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p:nvPr/>
          </p:nvSpPr>
          <p:spPr>
            <a:xfrm>
              <a:off x="6723814" y="2127442"/>
              <a:ext cx="110523" cy="72909"/>
            </a:xfrm>
            <a:custGeom>
              <a:rect b="b" l="l" r="r" t="t"/>
              <a:pathLst>
                <a:path extrusionOk="0" h="1037" w="1572">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8"/>
          <p:cNvGrpSpPr/>
          <p:nvPr/>
        </p:nvGrpSpPr>
        <p:grpSpPr>
          <a:xfrm>
            <a:off x="3840460" y="2554998"/>
            <a:ext cx="384355" cy="385804"/>
            <a:chOff x="4644459" y="3386448"/>
            <a:chExt cx="462131" cy="463819"/>
          </a:xfrm>
        </p:grpSpPr>
        <p:sp>
          <p:nvSpPr>
            <p:cNvPr id="787" name="Google Shape;787;p58"/>
            <p:cNvSpPr/>
            <p:nvPr/>
          </p:nvSpPr>
          <p:spPr>
            <a:xfrm>
              <a:off x="4650295" y="3388979"/>
              <a:ext cx="147365" cy="148982"/>
            </a:xfrm>
            <a:custGeom>
              <a:rect b="b" l="l" r="r" t="t"/>
              <a:pathLst>
                <a:path extrusionOk="0" h="2119" w="2096">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8"/>
            <p:cNvSpPr/>
            <p:nvPr/>
          </p:nvSpPr>
          <p:spPr>
            <a:xfrm>
              <a:off x="4644459" y="3386448"/>
              <a:ext cx="462131" cy="463819"/>
            </a:xfrm>
            <a:custGeom>
              <a:rect b="b" l="l" r="r" t="t"/>
              <a:pathLst>
                <a:path extrusionOk="0" h="6597" w="6573">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
            <p:cNvSpPr/>
            <p:nvPr/>
          </p:nvSpPr>
          <p:spPr>
            <a:xfrm>
              <a:off x="4944955" y="3535430"/>
              <a:ext cx="51114" cy="67073"/>
            </a:xfrm>
            <a:custGeom>
              <a:rect b="b" l="l" r="r" t="t"/>
              <a:pathLst>
                <a:path extrusionOk="0" h="954" w="727">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8"/>
            <p:cNvSpPr/>
            <p:nvPr/>
          </p:nvSpPr>
          <p:spPr>
            <a:xfrm>
              <a:off x="4754069" y="3535079"/>
              <a:ext cx="51184" cy="67425"/>
            </a:xfrm>
            <a:custGeom>
              <a:rect b="b" l="l" r="r" t="t"/>
              <a:pathLst>
                <a:path extrusionOk="0" h="959" w="728">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4827752" y="3707474"/>
              <a:ext cx="93861" cy="32271"/>
            </a:xfrm>
            <a:custGeom>
              <a:rect b="b" l="l" r="r" t="t"/>
              <a:pathLst>
                <a:path extrusionOk="0" h="459" w="1335">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p:nvPr/>
          </p:nvSpPr>
          <p:spPr>
            <a:xfrm>
              <a:off x="4735649" y="3615792"/>
              <a:ext cx="115586" cy="75159"/>
            </a:xfrm>
            <a:custGeom>
              <a:rect b="b" l="l" r="r" t="t"/>
              <a:pathLst>
                <a:path extrusionOk="0" h="1069" w="1644">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8"/>
            <p:cNvSpPr/>
            <p:nvPr/>
          </p:nvSpPr>
          <p:spPr>
            <a:xfrm>
              <a:off x="4897216" y="3614949"/>
              <a:ext cx="117273" cy="74385"/>
            </a:xfrm>
            <a:custGeom>
              <a:rect b="b" l="l" r="r" t="t"/>
              <a:pathLst>
                <a:path extrusionOk="0" h="1058" w="1668">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8"/>
            <p:cNvSpPr/>
            <p:nvPr/>
          </p:nvSpPr>
          <p:spPr>
            <a:xfrm>
              <a:off x="4847016" y="3488535"/>
              <a:ext cx="54488" cy="88798"/>
            </a:xfrm>
            <a:custGeom>
              <a:rect b="b" l="l" r="r" t="t"/>
              <a:pathLst>
                <a:path extrusionOk="0" h="1263" w="775">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4850391" y="3594841"/>
              <a:ext cx="47739" cy="45278"/>
            </a:xfrm>
            <a:custGeom>
              <a:rect b="b" l="l" r="r" t="t"/>
              <a:pathLst>
                <a:path extrusionOk="0" h="644" w="679">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TIMING</a:t>
            </a:r>
            <a:endParaRPr/>
          </a:p>
        </p:txBody>
      </p:sp>
      <p:sp>
        <p:nvSpPr>
          <p:cNvPr id="801" name="Google Shape;801;p59"/>
          <p:cNvSpPr/>
          <p:nvPr/>
        </p:nvSpPr>
        <p:spPr>
          <a:xfrm>
            <a:off x="818337"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txBox="1"/>
          <p:nvPr>
            <p:ph type="title"/>
          </p:nvPr>
        </p:nvSpPr>
        <p:spPr>
          <a:xfrm>
            <a:off x="839937"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1</a:t>
            </a:r>
            <a:endParaRPr/>
          </a:p>
        </p:txBody>
      </p:sp>
      <p:sp>
        <p:nvSpPr>
          <p:cNvPr id="803" name="Google Shape;803;p59"/>
          <p:cNvSpPr txBox="1"/>
          <p:nvPr>
            <p:ph idx="4294967295" type="subTitle"/>
          </p:nvPr>
        </p:nvSpPr>
        <p:spPr>
          <a:xfrm>
            <a:off x="844737"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1200"/>
              </a:spcAft>
              <a:buNone/>
            </a:pPr>
            <a:r>
              <a:rPr lang="en" sz="1400"/>
              <a:t>Mercury is t</a:t>
            </a:r>
            <a:r>
              <a:rPr lang="en" sz="1400"/>
              <a:t>he closest planet to the Sun</a:t>
            </a:r>
            <a:endParaRPr sz="1400"/>
          </a:p>
        </p:txBody>
      </p:sp>
      <p:sp>
        <p:nvSpPr>
          <p:cNvPr id="804" name="Google Shape;804;p59"/>
          <p:cNvSpPr/>
          <p:nvPr/>
        </p:nvSpPr>
        <p:spPr>
          <a:xfrm>
            <a:off x="867300" y="1306504"/>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713250" y="1152450"/>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59"/>
          <p:cNvCxnSpPr>
            <a:stCxn id="805" idx="0"/>
            <a:endCxn id="807" idx="0"/>
          </p:cNvCxnSpPr>
          <p:nvPr/>
        </p:nvCxnSpPr>
        <p:spPr>
          <a:xfrm>
            <a:off x="1424863" y="2620896"/>
            <a:ext cx="300" cy="2892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59"/>
          <p:cNvCxnSpPr>
            <a:endCxn id="807" idx="2"/>
          </p:cNvCxnSpPr>
          <p:nvPr/>
        </p:nvCxnSpPr>
        <p:spPr>
          <a:xfrm>
            <a:off x="706587" y="2969125"/>
            <a:ext cx="659400" cy="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59"/>
          <p:cNvSpPr/>
          <p:nvPr/>
        </p:nvSpPr>
        <p:spPr>
          <a:xfrm>
            <a:off x="1365987" y="2910025"/>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59"/>
          <p:cNvCxnSpPr>
            <a:stCxn id="807" idx="6"/>
            <a:endCxn id="810" idx="2"/>
          </p:cNvCxnSpPr>
          <p:nvPr/>
        </p:nvCxnSpPr>
        <p:spPr>
          <a:xfrm flipH="1" rot="10800000">
            <a:off x="1484187" y="2964625"/>
            <a:ext cx="2013000" cy="4500"/>
          </a:xfrm>
          <a:prstGeom prst="straightConnector1">
            <a:avLst/>
          </a:prstGeom>
          <a:noFill/>
          <a:ln cap="flat" cmpd="sng" w="9525">
            <a:solidFill>
              <a:schemeClr val="dk2"/>
            </a:solidFill>
            <a:prstDash val="solid"/>
            <a:round/>
            <a:headEnd len="med" w="med" type="none"/>
            <a:tailEnd len="med" w="med" type="none"/>
          </a:ln>
        </p:spPr>
      </p:cxnSp>
      <p:sp>
        <p:nvSpPr>
          <p:cNvPr id="810" name="Google Shape;810;p59"/>
          <p:cNvSpPr/>
          <p:nvPr/>
        </p:nvSpPr>
        <p:spPr>
          <a:xfrm>
            <a:off x="3497200" y="2905638"/>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59"/>
          <p:cNvCxnSpPr>
            <a:stCxn id="810" idx="6"/>
            <a:endCxn id="812" idx="2"/>
          </p:cNvCxnSpPr>
          <p:nvPr/>
        </p:nvCxnSpPr>
        <p:spPr>
          <a:xfrm>
            <a:off x="3615400" y="2964738"/>
            <a:ext cx="2016900" cy="300"/>
          </a:xfrm>
          <a:prstGeom prst="straightConnector1">
            <a:avLst/>
          </a:prstGeom>
          <a:noFill/>
          <a:ln cap="flat" cmpd="sng" w="9525">
            <a:solidFill>
              <a:schemeClr val="dk2"/>
            </a:solidFill>
            <a:prstDash val="solid"/>
            <a:round/>
            <a:headEnd len="med" w="med" type="none"/>
            <a:tailEnd len="med" w="med" type="none"/>
          </a:ln>
        </p:spPr>
      </p:cxnSp>
      <p:sp>
        <p:nvSpPr>
          <p:cNvPr id="812" name="Google Shape;812;p59"/>
          <p:cNvSpPr/>
          <p:nvPr/>
        </p:nvSpPr>
        <p:spPr>
          <a:xfrm>
            <a:off x="5632387" y="2905945"/>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59"/>
          <p:cNvCxnSpPr>
            <a:stCxn id="812" idx="6"/>
            <a:endCxn id="814" idx="2"/>
          </p:cNvCxnSpPr>
          <p:nvPr/>
        </p:nvCxnSpPr>
        <p:spPr>
          <a:xfrm>
            <a:off x="5750587" y="2965045"/>
            <a:ext cx="1995300" cy="0"/>
          </a:xfrm>
          <a:prstGeom prst="straightConnector1">
            <a:avLst/>
          </a:prstGeom>
          <a:noFill/>
          <a:ln cap="flat" cmpd="sng" w="9525">
            <a:solidFill>
              <a:schemeClr val="dk2"/>
            </a:solidFill>
            <a:prstDash val="solid"/>
            <a:round/>
            <a:headEnd len="med" w="med" type="none"/>
            <a:tailEnd len="med" w="med" type="none"/>
          </a:ln>
        </p:spPr>
      </p:cxnSp>
      <p:sp>
        <p:nvSpPr>
          <p:cNvPr id="814" name="Google Shape;814;p59"/>
          <p:cNvSpPr/>
          <p:nvPr/>
        </p:nvSpPr>
        <p:spPr>
          <a:xfrm>
            <a:off x="7745962" y="2905932"/>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2949550"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txBox="1"/>
          <p:nvPr>
            <p:ph type="title"/>
          </p:nvPr>
        </p:nvSpPr>
        <p:spPr>
          <a:xfrm>
            <a:off x="2971150"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2</a:t>
            </a:r>
            <a:endParaRPr/>
          </a:p>
        </p:txBody>
      </p:sp>
      <p:sp>
        <p:nvSpPr>
          <p:cNvPr id="817" name="Google Shape;817;p59"/>
          <p:cNvSpPr txBox="1"/>
          <p:nvPr>
            <p:ph idx="4294967295" type="subTitle"/>
          </p:nvPr>
        </p:nvSpPr>
        <p:spPr>
          <a:xfrm>
            <a:off x="2975950"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1400"/>
              <a:t>Despite being red, Mars is a cold place</a:t>
            </a:r>
            <a:endParaRPr sz="1400"/>
          </a:p>
        </p:txBody>
      </p:sp>
      <p:cxnSp>
        <p:nvCxnSpPr>
          <p:cNvPr id="818" name="Google Shape;818;p59"/>
          <p:cNvCxnSpPr>
            <a:stCxn id="814" idx="6"/>
          </p:cNvCxnSpPr>
          <p:nvPr/>
        </p:nvCxnSpPr>
        <p:spPr>
          <a:xfrm>
            <a:off x="7864162" y="2965032"/>
            <a:ext cx="592200" cy="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59"/>
          <p:cNvSpPr/>
          <p:nvPr/>
        </p:nvSpPr>
        <p:spPr>
          <a:xfrm>
            <a:off x="5084737"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txBox="1"/>
          <p:nvPr>
            <p:ph type="title"/>
          </p:nvPr>
        </p:nvSpPr>
        <p:spPr>
          <a:xfrm>
            <a:off x="5106337"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3</a:t>
            </a:r>
            <a:endParaRPr/>
          </a:p>
        </p:txBody>
      </p:sp>
      <p:sp>
        <p:nvSpPr>
          <p:cNvPr id="821" name="Google Shape;821;p59"/>
          <p:cNvSpPr txBox="1"/>
          <p:nvPr>
            <p:ph idx="4294967295" type="subTitle"/>
          </p:nvPr>
        </p:nvSpPr>
        <p:spPr>
          <a:xfrm>
            <a:off x="5111137"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1400"/>
              <a:t>The Earth is the planet we all live on</a:t>
            </a:r>
            <a:endParaRPr sz="1400"/>
          </a:p>
        </p:txBody>
      </p:sp>
      <p:sp>
        <p:nvSpPr>
          <p:cNvPr id="822" name="Google Shape;822;p59"/>
          <p:cNvSpPr/>
          <p:nvPr/>
        </p:nvSpPr>
        <p:spPr>
          <a:xfrm>
            <a:off x="7198312"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txBox="1"/>
          <p:nvPr>
            <p:ph type="title"/>
          </p:nvPr>
        </p:nvSpPr>
        <p:spPr>
          <a:xfrm>
            <a:off x="7219912"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4</a:t>
            </a:r>
            <a:endParaRPr/>
          </a:p>
        </p:txBody>
      </p:sp>
      <p:sp>
        <p:nvSpPr>
          <p:cNvPr id="824" name="Google Shape;824;p59"/>
          <p:cNvSpPr txBox="1"/>
          <p:nvPr>
            <p:ph idx="4294967295" type="subTitle"/>
          </p:nvPr>
        </p:nvSpPr>
        <p:spPr>
          <a:xfrm>
            <a:off x="7224712" y="3824250"/>
            <a:ext cx="1160700" cy="762900"/>
          </a:xfrm>
          <a:prstGeom prst="rect">
            <a:avLst/>
          </a:prstGeom>
          <a:ln>
            <a:noFill/>
          </a:ln>
        </p:spPr>
        <p:txBody>
          <a:bodyPr anchorCtr="0" anchor="t" bIns="0" lIns="0" spcFirstLastPara="1" rIns="0" wrap="square" tIns="0">
            <a:noAutofit/>
          </a:bodyPr>
          <a:lstStyle/>
          <a:p>
            <a:pPr indent="0" lvl="0" marL="91440" marR="91440" rtl="0" algn="ctr">
              <a:spcBef>
                <a:spcPts val="0"/>
              </a:spcBef>
              <a:spcAft>
                <a:spcPts val="0"/>
              </a:spcAft>
              <a:buNone/>
            </a:pPr>
            <a:r>
              <a:rPr lang="en" sz="1400"/>
              <a:t>Jupiter is the biggest planet</a:t>
            </a:r>
            <a:endParaRPr sz="1400"/>
          </a:p>
        </p:txBody>
      </p:sp>
      <p:grpSp>
        <p:nvGrpSpPr>
          <p:cNvPr id="825" name="Google Shape;825;p59"/>
          <p:cNvGrpSpPr/>
          <p:nvPr/>
        </p:nvGrpSpPr>
        <p:grpSpPr>
          <a:xfrm>
            <a:off x="1221199" y="1709810"/>
            <a:ext cx="407662" cy="406113"/>
            <a:chOff x="2851327" y="2735185"/>
            <a:chExt cx="462202" cy="460446"/>
          </a:xfrm>
        </p:grpSpPr>
        <p:sp>
          <p:nvSpPr>
            <p:cNvPr id="826" name="Google Shape;826;p59"/>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59"/>
          <p:cNvSpPr/>
          <p:nvPr/>
        </p:nvSpPr>
        <p:spPr>
          <a:xfrm>
            <a:off x="2997500" y="1306198"/>
            <a:ext cx="1160700" cy="1160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2843450" y="11521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59"/>
          <p:cNvCxnSpPr>
            <a:stCxn id="836" idx="0"/>
            <a:endCxn id="810" idx="0"/>
          </p:cNvCxnSpPr>
          <p:nvPr/>
        </p:nvCxnSpPr>
        <p:spPr>
          <a:xfrm>
            <a:off x="3555063" y="2620590"/>
            <a:ext cx="1200" cy="285000"/>
          </a:xfrm>
          <a:prstGeom prst="straightConnector1">
            <a:avLst/>
          </a:prstGeom>
          <a:noFill/>
          <a:ln cap="flat" cmpd="sng" w="9525">
            <a:solidFill>
              <a:schemeClr val="dk2"/>
            </a:solidFill>
            <a:prstDash val="solid"/>
            <a:round/>
            <a:headEnd len="med" w="med" type="none"/>
            <a:tailEnd len="med" w="med" type="none"/>
          </a:ln>
        </p:spPr>
      </p:cxnSp>
      <p:sp>
        <p:nvSpPr>
          <p:cNvPr id="838" name="Google Shape;838;p59"/>
          <p:cNvSpPr/>
          <p:nvPr/>
        </p:nvSpPr>
        <p:spPr>
          <a:xfrm>
            <a:off x="5127700" y="1306498"/>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4973650" y="11524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59"/>
          <p:cNvCxnSpPr>
            <a:stCxn id="839" idx="0"/>
            <a:endCxn id="812" idx="0"/>
          </p:cNvCxnSpPr>
          <p:nvPr/>
        </p:nvCxnSpPr>
        <p:spPr>
          <a:xfrm>
            <a:off x="5685263" y="2620890"/>
            <a:ext cx="6300" cy="28500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59"/>
          <p:cNvSpPr/>
          <p:nvPr/>
        </p:nvSpPr>
        <p:spPr>
          <a:xfrm>
            <a:off x="7235800" y="1306498"/>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7094050" y="11524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59"/>
          <p:cNvCxnSpPr>
            <a:stCxn id="842" idx="0"/>
            <a:endCxn id="814" idx="0"/>
          </p:cNvCxnSpPr>
          <p:nvPr/>
        </p:nvCxnSpPr>
        <p:spPr>
          <a:xfrm flipH="1">
            <a:off x="7805063" y="2620890"/>
            <a:ext cx="600" cy="285000"/>
          </a:xfrm>
          <a:prstGeom prst="straightConnector1">
            <a:avLst/>
          </a:prstGeom>
          <a:noFill/>
          <a:ln cap="flat" cmpd="sng" w="9525">
            <a:solidFill>
              <a:schemeClr val="dk2"/>
            </a:solidFill>
            <a:prstDash val="solid"/>
            <a:round/>
            <a:headEnd len="med" w="med" type="none"/>
            <a:tailEnd len="med" w="med" type="none"/>
          </a:ln>
        </p:spPr>
      </p:cxnSp>
      <p:grpSp>
        <p:nvGrpSpPr>
          <p:cNvPr id="844" name="Google Shape;844;p59"/>
          <p:cNvGrpSpPr/>
          <p:nvPr/>
        </p:nvGrpSpPr>
        <p:grpSpPr>
          <a:xfrm>
            <a:off x="3408363" y="1708973"/>
            <a:ext cx="338954" cy="407788"/>
            <a:chOff x="3908617" y="2751707"/>
            <a:chExt cx="384302" cy="462345"/>
          </a:xfrm>
        </p:grpSpPr>
        <p:sp>
          <p:nvSpPr>
            <p:cNvPr id="845" name="Google Shape;845;p59"/>
            <p:cNvSpPr/>
            <p:nvPr/>
          </p:nvSpPr>
          <p:spPr>
            <a:xfrm>
              <a:off x="4130438" y="3088412"/>
              <a:ext cx="84650" cy="125640"/>
            </a:xfrm>
            <a:custGeom>
              <a:rect b="b" l="l" r="r" t="t"/>
              <a:pathLst>
                <a:path extrusionOk="0" h="1787" w="1204">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4150547" y="3137839"/>
              <a:ext cx="15116" cy="27701"/>
            </a:xfrm>
            <a:custGeom>
              <a:rect b="b" l="l" r="r" t="t"/>
              <a:pathLst>
                <a:path extrusionOk="0" h="394" w="215">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3908617" y="3088412"/>
              <a:ext cx="84580" cy="125640"/>
            </a:xfrm>
            <a:custGeom>
              <a:rect b="b" l="l" r="r" t="t"/>
              <a:pathLst>
                <a:path extrusionOk="0" h="1787" w="1203">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3956356" y="3137839"/>
              <a:ext cx="16803" cy="27701"/>
            </a:xfrm>
            <a:custGeom>
              <a:rect b="b" l="l" r="r" t="t"/>
              <a:pathLst>
                <a:path extrusionOk="0" h="394" w="239">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p:nvPr/>
          </p:nvSpPr>
          <p:spPr>
            <a:xfrm>
              <a:off x="3998189" y="3088412"/>
              <a:ext cx="125640" cy="125640"/>
            </a:xfrm>
            <a:custGeom>
              <a:rect b="b" l="l" r="r" t="t"/>
              <a:pathLst>
                <a:path extrusionOk="0" h="1787" w="1787">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4046772" y="3138190"/>
              <a:ext cx="29318" cy="27350"/>
            </a:xfrm>
            <a:custGeom>
              <a:rect b="b" l="l" r="r" t="t"/>
              <a:pathLst>
                <a:path extrusionOk="0" h="389" w="417">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4104495" y="2751918"/>
              <a:ext cx="188424" cy="188424"/>
            </a:xfrm>
            <a:custGeom>
              <a:rect b="b" l="l" r="r" t="t"/>
              <a:pathLst>
                <a:path extrusionOk="0" h="2680" w="268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4030812" y="3007206"/>
              <a:ext cx="61168" cy="59550"/>
            </a:xfrm>
            <a:custGeom>
              <a:rect b="b" l="l" r="r" t="t"/>
              <a:pathLst>
                <a:path extrusionOk="0" h="847" w="87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3916984" y="2751707"/>
              <a:ext cx="288894" cy="321727"/>
            </a:xfrm>
            <a:custGeom>
              <a:rect b="b" l="l" r="r" t="t"/>
              <a:pathLst>
                <a:path extrusionOk="0" h="4576" w="4109">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9"/>
          <p:cNvGrpSpPr/>
          <p:nvPr/>
        </p:nvGrpSpPr>
        <p:grpSpPr>
          <a:xfrm>
            <a:off x="5498982" y="1743049"/>
            <a:ext cx="408345" cy="339637"/>
            <a:chOff x="6972423" y="3397345"/>
            <a:chExt cx="462976" cy="385076"/>
          </a:xfrm>
        </p:grpSpPr>
        <p:sp>
          <p:nvSpPr>
            <p:cNvPr id="855" name="Google Shape;855;p59"/>
            <p:cNvSpPr/>
            <p:nvPr/>
          </p:nvSpPr>
          <p:spPr>
            <a:xfrm>
              <a:off x="6972423" y="3603278"/>
              <a:ext cx="288823" cy="179144"/>
            </a:xfrm>
            <a:custGeom>
              <a:rect b="b" l="l" r="r" t="t"/>
              <a:pathLst>
                <a:path extrusionOk="0" h="2548" w="4108">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7314822" y="3661844"/>
              <a:ext cx="47739" cy="48582"/>
            </a:xfrm>
            <a:custGeom>
              <a:rect b="b" l="l" r="r" t="t"/>
              <a:pathLst>
                <a:path extrusionOk="0" h="691" w="679">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7242827" y="3603278"/>
              <a:ext cx="192572" cy="179144"/>
            </a:xfrm>
            <a:custGeom>
              <a:rect b="b" l="l" r="r" t="t"/>
              <a:pathLst>
                <a:path extrusionOk="0" h="2548" w="2739">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7147349" y="3398119"/>
              <a:ext cx="288050" cy="179214"/>
            </a:xfrm>
            <a:custGeom>
              <a:rect b="b" l="l" r="r" t="t"/>
              <a:pathLst>
                <a:path extrusionOk="0" h="2549" w="4097">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7044418" y="3469341"/>
              <a:ext cx="48582" cy="48582"/>
            </a:xfrm>
            <a:custGeom>
              <a:rect b="b" l="l" r="r" t="t"/>
              <a:pathLst>
                <a:path extrusionOk="0" h="691" w="691">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6972423" y="3397345"/>
              <a:ext cx="192572" cy="177526"/>
            </a:xfrm>
            <a:custGeom>
              <a:rect b="b" l="l" r="r" t="t"/>
              <a:pathLst>
                <a:path extrusionOk="0" h="2525" w="2739">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9"/>
          <p:cNvGrpSpPr/>
          <p:nvPr/>
        </p:nvGrpSpPr>
        <p:grpSpPr>
          <a:xfrm>
            <a:off x="7609402" y="1709035"/>
            <a:ext cx="413492" cy="407663"/>
            <a:chOff x="6368057" y="3390596"/>
            <a:chExt cx="468812" cy="462203"/>
          </a:xfrm>
        </p:grpSpPr>
        <p:sp>
          <p:nvSpPr>
            <p:cNvPr id="862" name="Google Shape;862;p59"/>
            <p:cNvSpPr/>
            <p:nvPr/>
          </p:nvSpPr>
          <p:spPr>
            <a:xfrm>
              <a:off x="6546357" y="3390596"/>
              <a:ext cx="287136" cy="103071"/>
            </a:xfrm>
            <a:custGeom>
              <a:rect b="b" l="l" r="r" t="t"/>
              <a:pathLst>
                <a:path extrusionOk="0" h="1466" w="4084">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a:off x="6368057" y="3573959"/>
              <a:ext cx="307244" cy="100540"/>
            </a:xfrm>
            <a:custGeom>
              <a:rect b="b" l="l" r="r" t="t"/>
              <a:pathLst>
                <a:path extrusionOk="0" h="1430" w="437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p:nvPr/>
          </p:nvSpPr>
          <p:spPr>
            <a:xfrm>
              <a:off x="6682755" y="3661001"/>
              <a:ext cx="154114" cy="28545"/>
            </a:xfrm>
            <a:custGeom>
              <a:rect b="b" l="l" r="r" t="t"/>
              <a:pathLst>
                <a:path extrusionOk="0" h="406" w="2192">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9"/>
            <p:cNvSpPr/>
            <p:nvPr/>
          </p:nvSpPr>
          <p:spPr>
            <a:xfrm>
              <a:off x="6543826" y="3519541"/>
              <a:ext cx="289667" cy="100540"/>
            </a:xfrm>
            <a:custGeom>
              <a:rect b="b" l="l" r="r" t="t"/>
              <a:pathLst>
                <a:path extrusionOk="0" h="1430" w="412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9"/>
            <p:cNvSpPr/>
            <p:nvPr/>
          </p:nvSpPr>
          <p:spPr>
            <a:xfrm>
              <a:off x="6705394" y="3715419"/>
              <a:ext cx="131475" cy="28545"/>
            </a:xfrm>
            <a:custGeom>
              <a:rect b="b" l="l" r="r" t="t"/>
              <a:pathLst>
                <a:path extrusionOk="0" h="406" w="187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9"/>
            <p:cNvSpPr/>
            <p:nvPr/>
          </p:nvSpPr>
          <p:spPr>
            <a:xfrm>
              <a:off x="6369674" y="3410704"/>
              <a:ext cx="274691" cy="27701"/>
            </a:xfrm>
            <a:custGeom>
              <a:rect b="b" l="l" r="r" t="t"/>
              <a:pathLst>
                <a:path extrusionOk="0" h="394" w="3907">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6368830" y="3490222"/>
              <a:ext cx="162481" cy="28545"/>
            </a:xfrm>
            <a:custGeom>
              <a:rect b="b" l="l" r="r" t="t"/>
              <a:pathLst>
                <a:path extrusionOk="0" h="406" w="2311">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6646757" y="3714786"/>
              <a:ext cx="29389" cy="26647"/>
            </a:xfrm>
            <a:custGeom>
              <a:rect b="b" l="l" r="r" t="t"/>
              <a:pathLst>
                <a:path extrusionOk="0" h="379" w="418">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6372205" y="3656009"/>
              <a:ext cx="374247" cy="196791"/>
            </a:xfrm>
            <a:custGeom>
              <a:rect b="b" l="l" r="r" t="t"/>
              <a:pathLst>
                <a:path extrusionOk="0" h="2799" w="5323">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0"/>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PREDICTED GROWTH</a:t>
            </a:r>
            <a:endParaRPr/>
          </a:p>
        </p:txBody>
      </p:sp>
      <p:pic>
        <p:nvPicPr>
          <p:cNvPr id="876" name="Google Shape;876;p60" title="Chart">
            <a:hlinkClick r:id="rId3"/>
          </p:cNvPr>
          <p:cNvPicPr preferRelativeResize="0"/>
          <p:nvPr/>
        </p:nvPicPr>
        <p:blipFill>
          <a:blip r:embed="rId4">
            <a:alphaModFix/>
          </a:blip>
          <a:stretch>
            <a:fillRect/>
          </a:stretch>
        </p:blipFill>
        <p:spPr>
          <a:xfrm>
            <a:off x="1403764" y="1328575"/>
            <a:ext cx="4718610" cy="2917676"/>
          </a:xfrm>
          <a:prstGeom prst="rect">
            <a:avLst/>
          </a:prstGeom>
          <a:noFill/>
          <a:ln>
            <a:noFill/>
          </a:ln>
        </p:spPr>
      </p:pic>
      <p:sp>
        <p:nvSpPr>
          <p:cNvPr id="877" name="Google Shape;877;p60"/>
          <p:cNvSpPr/>
          <p:nvPr/>
        </p:nvSpPr>
        <p:spPr>
          <a:xfrm>
            <a:off x="6390322" y="3082325"/>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0"/>
          <p:cNvSpPr/>
          <p:nvPr/>
        </p:nvSpPr>
        <p:spPr>
          <a:xfrm>
            <a:off x="6390322" y="1482975"/>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0"/>
          <p:cNvSpPr txBox="1"/>
          <p:nvPr>
            <p:ph idx="4294967295" type="title"/>
          </p:nvPr>
        </p:nvSpPr>
        <p:spPr>
          <a:xfrm>
            <a:off x="6390322" y="1550625"/>
            <a:ext cx="1984200" cy="276300"/>
          </a:xfrm>
          <a:prstGeom prst="rect">
            <a:avLst/>
          </a:prstGeom>
        </p:spPr>
        <p:txBody>
          <a:bodyPr anchorCtr="0" anchor="b" bIns="0" lIns="0" spcFirstLastPara="1" rIns="0" wrap="square" tIns="0">
            <a:noAutofit/>
          </a:bodyPr>
          <a:lstStyle/>
          <a:p>
            <a:pPr indent="0" lvl="0" marL="91440" rtl="0" algn="l">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880" name="Google Shape;880;p60"/>
          <p:cNvSpPr txBox="1"/>
          <p:nvPr>
            <p:ph idx="4294967295" type="subTitle"/>
          </p:nvPr>
        </p:nvSpPr>
        <p:spPr>
          <a:xfrm>
            <a:off x="6390325" y="2057500"/>
            <a:ext cx="1984200" cy="514200"/>
          </a:xfrm>
          <a:prstGeom prst="rect">
            <a:avLst/>
          </a:prstGeom>
        </p:spPr>
        <p:txBody>
          <a:bodyPr anchorCtr="0" anchor="t" bIns="0" lIns="0" spcFirstLastPara="1" rIns="0" wrap="square" tIns="0">
            <a:noAutofit/>
          </a:bodyPr>
          <a:lstStyle/>
          <a:p>
            <a:pPr indent="0" lvl="0" marL="91440" rtl="0" algn="l">
              <a:spcBef>
                <a:spcPts val="0"/>
              </a:spcBef>
              <a:spcAft>
                <a:spcPts val="1200"/>
              </a:spcAft>
              <a:buNone/>
            </a:pPr>
            <a:r>
              <a:rPr lang="en" sz="1600"/>
              <a:t>Despite being red, Mars is a cold place</a:t>
            </a:r>
            <a:endParaRPr sz="1600"/>
          </a:p>
        </p:txBody>
      </p:sp>
      <p:sp>
        <p:nvSpPr>
          <p:cNvPr id="881" name="Google Shape;881;p60"/>
          <p:cNvSpPr txBox="1"/>
          <p:nvPr>
            <p:ph idx="4294967295" type="title"/>
          </p:nvPr>
        </p:nvSpPr>
        <p:spPr>
          <a:xfrm>
            <a:off x="6390322" y="3149975"/>
            <a:ext cx="1984200" cy="276300"/>
          </a:xfrm>
          <a:prstGeom prst="rect">
            <a:avLst/>
          </a:prstGeom>
        </p:spPr>
        <p:txBody>
          <a:bodyPr anchorCtr="0" anchor="b" bIns="0" lIns="0" spcFirstLastPara="1" rIns="0" wrap="square" tIns="0">
            <a:noAutofit/>
          </a:bodyPr>
          <a:lstStyle/>
          <a:p>
            <a:pPr indent="0" lvl="0" marL="91440" rtl="0" algn="l">
              <a:spcBef>
                <a:spcPts val="0"/>
              </a:spcBef>
              <a:spcAft>
                <a:spcPts val="0"/>
              </a:spcAft>
              <a:buNone/>
            </a:pPr>
            <a:r>
              <a:rPr b="1" lang="en" sz="2000">
                <a:solidFill>
                  <a:schemeClr val="lt2"/>
                </a:solidFill>
                <a:latin typeface="Syne"/>
                <a:ea typeface="Syne"/>
                <a:cs typeface="Syne"/>
                <a:sym typeface="Syne"/>
              </a:rPr>
              <a:t>Jupiter</a:t>
            </a:r>
            <a:endParaRPr/>
          </a:p>
        </p:txBody>
      </p:sp>
      <p:sp>
        <p:nvSpPr>
          <p:cNvPr id="882" name="Google Shape;882;p60"/>
          <p:cNvSpPr txBox="1"/>
          <p:nvPr>
            <p:ph idx="4294967295" type="subTitle"/>
          </p:nvPr>
        </p:nvSpPr>
        <p:spPr>
          <a:xfrm>
            <a:off x="6390322" y="3663025"/>
            <a:ext cx="1984200" cy="512100"/>
          </a:xfrm>
          <a:prstGeom prst="rect">
            <a:avLst/>
          </a:prstGeom>
        </p:spPr>
        <p:txBody>
          <a:bodyPr anchorCtr="0" anchor="t" bIns="0" lIns="0" spcFirstLastPara="1" rIns="0" wrap="square" tIns="0">
            <a:noAutofit/>
          </a:bodyPr>
          <a:lstStyle/>
          <a:p>
            <a:pPr indent="0" lvl="0" marL="91440" rtl="0" algn="l">
              <a:spcBef>
                <a:spcPts val="0"/>
              </a:spcBef>
              <a:spcAft>
                <a:spcPts val="1200"/>
              </a:spcAft>
              <a:buNone/>
            </a:pPr>
            <a:r>
              <a:rPr lang="en" sz="1600"/>
              <a:t>The biggest planet in </a:t>
            </a:r>
            <a:r>
              <a:rPr lang="en" sz="1600"/>
              <a:t>the Solar</a:t>
            </a:r>
            <a:r>
              <a:rPr lang="en" sz="1600"/>
              <a:t> System</a:t>
            </a:r>
            <a:endParaRPr sz="1600"/>
          </a:p>
        </p:txBody>
      </p:sp>
      <p:sp>
        <p:nvSpPr>
          <p:cNvPr id="883" name="Google Shape;883;p60"/>
          <p:cNvSpPr txBox="1"/>
          <p:nvPr/>
        </p:nvSpPr>
        <p:spPr>
          <a:xfrm>
            <a:off x="676975" y="4371225"/>
            <a:ext cx="7753800" cy="228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884" name="Google Shape;884;p60"/>
          <p:cNvSpPr txBox="1"/>
          <p:nvPr>
            <p:ph idx="4294967295" type="title"/>
          </p:nvPr>
        </p:nvSpPr>
        <p:spPr>
          <a:xfrm>
            <a:off x="713225" y="2284725"/>
            <a:ext cx="770400" cy="52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6</a:t>
            </a:r>
            <a:r>
              <a:rPr lang="en" sz="2100">
                <a:solidFill>
                  <a:schemeClr val="lt2"/>
                </a:solidFill>
              </a:rPr>
              <a:t>0%</a:t>
            </a:r>
            <a:endParaRPr sz="2100">
              <a:solidFill>
                <a:schemeClr val="lt2"/>
              </a:solidFill>
            </a:endParaRPr>
          </a:p>
        </p:txBody>
      </p:sp>
      <p:sp>
        <p:nvSpPr>
          <p:cNvPr id="885" name="Google Shape;885;p60"/>
          <p:cNvSpPr txBox="1"/>
          <p:nvPr>
            <p:ph idx="4294967295" type="title"/>
          </p:nvPr>
        </p:nvSpPr>
        <p:spPr>
          <a:xfrm>
            <a:off x="713225" y="2835061"/>
            <a:ext cx="770400" cy="52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accent1"/>
                </a:solidFill>
              </a:rPr>
              <a:t>9</a:t>
            </a:r>
            <a:r>
              <a:rPr lang="en" sz="2100">
                <a:solidFill>
                  <a:schemeClr val="accent1"/>
                </a:solidFill>
              </a:rPr>
              <a:t>0%</a:t>
            </a:r>
            <a:endParaRPr sz="21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INVESTMENT</a:t>
            </a:r>
            <a:endParaRPr/>
          </a:p>
        </p:txBody>
      </p:sp>
      <p:pic>
        <p:nvPicPr>
          <p:cNvPr id="891" name="Google Shape;891;p61" title="Chart">
            <a:hlinkClick r:id="rId3"/>
          </p:cNvPr>
          <p:cNvPicPr preferRelativeResize="0"/>
          <p:nvPr/>
        </p:nvPicPr>
        <p:blipFill>
          <a:blip r:embed="rId4">
            <a:alphaModFix/>
          </a:blip>
          <a:stretch>
            <a:fillRect/>
          </a:stretch>
        </p:blipFill>
        <p:spPr>
          <a:xfrm>
            <a:off x="2244703" y="1385950"/>
            <a:ext cx="4484574" cy="2772950"/>
          </a:xfrm>
          <a:prstGeom prst="rect">
            <a:avLst/>
          </a:prstGeom>
          <a:noFill/>
          <a:ln>
            <a:noFill/>
          </a:ln>
        </p:spPr>
      </p:pic>
      <p:sp>
        <p:nvSpPr>
          <p:cNvPr id="892" name="Google Shape;892;p61"/>
          <p:cNvSpPr txBox="1"/>
          <p:nvPr/>
        </p:nvSpPr>
        <p:spPr>
          <a:xfrm>
            <a:off x="695100" y="4371225"/>
            <a:ext cx="7753800" cy="228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893" name="Google Shape;893;p61"/>
          <p:cNvSpPr/>
          <p:nvPr/>
        </p:nvSpPr>
        <p:spPr>
          <a:xfrm>
            <a:off x="6305313" y="2562810"/>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854488" y="2563350"/>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1"/>
          <p:cNvSpPr txBox="1"/>
          <p:nvPr>
            <p:ph idx="4294967295" type="title"/>
          </p:nvPr>
        </p:nvSpPr>
        <p:spPr>
          <a:xfrm>
            <a:off x="854488" y="2631000"/>
            <a:ext cx="1984200" cy="276300"/>
          </a:xfrm>
          <a:prstGeom prst="rect">
            <a:avLst/>
          </a:prstGeom>
        </p:spPr>
        <p:txBody>
          <a:bodyPr anchorCtr="0" anchor="b" bIns="0" lIns="0" spcFirstLastPara="1" rIns="0" wrap="square" tIns="0">
            <a:noAutofit/>
          </a:bodyPr>
          <a:lstStyle/>
          <a:p>
            <a:pPr indent="0" lvl="0" marL="91440" rtl="0" algn="ctr">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896" name="Google Shape;896;p61"/>
          <p:cNvSpPr txBox="1"/>
          <p:nvPr>
            <p:ph idx="4294967295" type="subTitle"/>
          </p:nvPr>
        </p:nvSpPr>
        <p:spPr>
          <a:xfrm>
            <a:off x="854491" y="3145950"/>
            <a:ext cx="1984200" cy="514200"/>
          </a:xfrm>
          <a:prstGeom prst="rect">
            <a:avLst/>
          </a:prstGeom>
        </p:spPr>
        <p:txBody>
          <a:bodyPr anchorCtr="0" anchor="t" bIns="0" lIns="0" spcFirstLastPara="1" rIns="0" wrap="square" tIns="0">
            <a:noAutofit/>
          </a:bodyPr>
          <a:lstStyle/>
          <a:p>
            <a:pPr indent="0" lvl="0" marL="91440" rtl="0" algn="ctr">
              <a:spcBef>
                <a:spcPts val="0"/>
              </a:spcBef>
              <a:spcAft>
                <a:spcPts val="1200"/>
              </a:spcAft>
              <a:buNone/>
            </a:pPr>
            <a:r>
              <a:rPr lang="en" sz="1600"/>
              <a:t>Despite being red, Mars is a cold place</a:t>
            </a:r>
            <a:endParaRPr sz="1600"/>
          </a:p>
        </p:txBody>
      </p:sp>
      <p:sp>
        <p:nvSpPr>
          <p:cNvPr id="897" name="Google Shape;897;p61"/>
          <p:cNvSpPr txBox="1"/>
          <p:nvPr>
            <p:ph idx="4294967295" type="title"/>
          </p:nvPr>
        </p:nvSpPr>
        <p:spPr>
          <a:xfrm>
            <a:off x="6305313" y="2630460"/>
            <a:ext cx="1984200" cy="276300"/>
          </a:xfrm>
          <a:prstGeom prst="rect">
            <a:avLst/>
          </a:prstGeom>
        </p:spPr>
        <p:txBody>
          <a:bodyPr anchorCtr="0" anchor="b" bIns="0" lIns="0" spcFirstLastPara="1" rIns="0" wrap="square" tIns="0">
            <a:noAutofit/>
          </a:bodyPr>
          <a:lstStyle/>
          <a:p>
            <a:pPr indent="0" lvl="0" marL="91440" rtl="0" algn="ctr">
              <a:spcBef>
                <a:spcPts val="0"/>
              </a:spcBef>
              <a:spcAft>
                <a:spcPts val="0"/>
              </a:spcAft>
              <a:buNone/>
            </a:pPr>
            <a:r>
              <a:rPr b="1" lang="en" sz="2000">
                <a:solidFill>
                  <a:schemeClr val="lt2"/>
                </a:solidFill>
                <a:latin typeface="Syne"/>
                <a:ea typeface="Syne"/>
                <a:cs typeface="Syne"/>
                <a:sym typeface="Syne"/>
              </a:rPr>
              <a:t>Venus</a:t>
            </a:r>
            <a:endParaRPr/>
          </a:p>
        </p:txBody>
      </p:sp>
      <p:sp>
        <p:nvSpPr>
          <p:cNvPr id="898" name="Google Shape;898;p61"/>
          <p:cNvSpPr txBox="1"/>
          <p:nvPr>
            <p:ph idx="4294967295" type="subTitle"/>
          </p:nvPr>
        </p:nvSpPr>
        <p:spPr>
          <a:xfrm>
            <a:off x="6305313" y="3148026"/>
            <a:ext cx="1984200" cy="512100"/>
          </a:xfrm>
          <a:prstGeom prst="rect">
            <a:avLst/>
          </a:prstGeom>
        </p:spPr>
        <p:txBody>
          <a:bodyPr anchorCtr="0" anchor="t" bIns="0" lIns="0" spcFirstLastPara="1" rIns="0" wrap="square" tIns="0">
            <a:noAutofit/>
          </a:bodyPr>
          <a:lstStyle/>
          <a:p>
            <a:pPr indent="0" lvl="0" marL="91440" rtl="0" algn="ctr">
              <a:spcBef>
                <a:spcPts val="0"/>
              </a:spcBef>
              <a:spcAft>
                <a:spcPts val="1200"/>
              </a:spcAft>
              <a:buNone/>
            </a:pPr>
            <a:r>
              <a:rPr lang="en" sz="1600"/>
              <a:t>It has extremely high </a:t>
            </a:r>
            <a:r>
              <a:rPr lang="en" sz="1600"/>
              <a:t>temperatures</a:t>
            </a:r>
            <a:endParaRPr sz="1600"/>
          </a:p>
        </p:txBody>
      </p:sp>
      <p:sp>
        <p:nvSpPr>
          <p:cNvPr id="899" name="Google Shape;899;p61"/>
          <p:cNvSpPr txBox="1"/>
          <p:nvPr>
            <p:ph idx="4294967295" type="title"/>
          </p:nvPr>
        </p:nvSpPr>
        <p:spPr>
          <a:xfrm>
            <a:off x="1151016" y="1688025"/>
            <a:ext cx="14484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lt2"/>
                </a:solidFill>
              </a:rPr>
              <a:t>60%</a:t>
            </a:r>
            <a:endParaRPr sz="4000">
              <a:solidFill>
                <a:schemeClr val="lt2"/>
              </a:solidFill>
            </a:endParaRPr>
          </a:p>
        </p:txBody>
      </p:sp>
      <p:sp>
        <p:nvSpPr>
          <p:cNvPr id="900" name="Google Shape;900;p61"/>
          <p:cNvSpPr txBox="1"/>
          <p:nvPr>
            <p:ph idx="4294967295" type="title"/>
          </p:nvPr>
        </p:nvSpPr>
        <p:spPr>
          <a:xfrm>
            <a:off x="6605991" y="1684986"/>
            <a:ext cx="14484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accent1"/>
                </a:solidFill>
              </a:rPr>
              <a:t>40%</a:t>
            </a:r>
            <a:endParaRPr sz="40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2"/>
          <p:cNvSpPr txBox="1"/>
          <p:nvPr>
            <p:ph type="title"/>
          </p:nvPr>
        </p:nvSpPr>
        <p:spPr>
          <a:xfrm>
            <a:off x="713250" y="469500"/>
            <a:ext cx="5784300" cy="4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SLIDE TITLE GOES HERE!</a:t>
            </a:r>
            <a:endParaRPr/>
          </a:p>
        </p:txBody>
      </p:sp>
      <p:sp>
        <p:nvSpPr>
          <p:cNvPr id="906" name="Google Shape;906;p62"/>
          <p:cNvSpPr txBox="1"/>
          <p:nvPr>
            <p:ph idx="1" type="subTitle"/>
          </p:nvPr>
        </p:nvSpPr>
        <p:spPr>
          <a:xfrm>
            <a:off x="843000" y="1436150"/>
            <a:ext cx="4844400" cy="224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br>
              <a:rPr lang="en"/>
            </a:b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3"/>
          <p:cNvSpPr/>
          <p:nvPr/>
        </p:nvSpPr>
        <p:spPr>
          <a:xfrm>
            <a:off x="6319938"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3"/>
          <p:cNvSpPr/>
          <p:nvPr/>
        </p:nvSpPr>
        <p:spPr>
          <a:xfrm>
            <a:off x="6319938"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p:nvPr/>
        </p:nvSpPr>
        <p:spPr>
          <a:xfrm>
            <a:off x="3593592"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3"/>
          <p:cNvSpPr/>
          <p:nvPr/>
        </p:nvSpPr>
        <p:spPr>
          <a:xfrm>
            <a:off x="3593592"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3"/>
          <p:cNvSpPr/>
          <p:nvPr/>
        </p:nvSpPr>
        <p:spPr>
          <a:xfrm>
            <a:off x="867525"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3"/>
          <p:cNvSpPr/>
          <p:nvPr/>
        </p:nvSpPr>
        <p:spPr>
          <a:xfrm>
            <a:off x="867525"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3"/>
          <p:cNvSpPr txBox="1"/>
          <p:nvPr>
            <p:ph idx="7" type="subTitle"/>
          </p:nvPr>
        </p:nvSpPr>
        <p:spPr>
          <a:xfrm>
            <a:off x="867525" y="1984248"/>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918" name="Google Shape;918;p63"/>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SIX COLUMNS</a:t>
            </a:r>
            <a:endParaRPr/>
          </a:p>
        </p:txBody>
      </p:sp>
      <p:sp>
        <p:nvSpPr>
          <p:cNvPr id="919" name="Google Shape;919;p63"/>
          <p:cNvSpPr txBox="1"/>
          <p:nvPr>
            <p:ph idx="1" type="subTitle"/>
          </p:nvPr>
        </p:nvSpPr>
        <p:spPr>
          <a:xfrm>
            <a:off x="867525"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920" name="Google Shape;920;p63"/>
          <p:cNvSpPr txBox="1"/>
          <p:nvPr>
            <p:ph idx="2" type="subTitle"/>
          </p:nvPr>
        </p:nvSpPr>
        <p:spPr>
          <a:xfrm>
            <a:off x="867525" y="4132275"/>
            <a:ext cx="1920300" cy="454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closest planet to the Sun</a:t>
            </a:r>
            <a:endParaRPr/>
          </a:p>
        </p:txBody>
      </p:sp>
      <p:sp>
        <p:nvSpPr>
          <p:cNvPr id="921" name="Google Shape;921;p63"/>
          <p:cNvSpPr txBox="1"/>
          <p:nvPr>
            <p:ph idx="3" type="subTitle"/>
          </p:nvPr>
        </p:nvSpPr>
        <p:spPr>
          <a:xfrm>
            <a:off x="6319938" y="4132275"/>
            <a:ext cx="19203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922" name="Google Shape;922;p63"/>
          <p:cNvSpPr txBox="1"/>
          <p:nvPr>
            <p:ph idx="4" type="subTitle"/>
          </p:nvPr>
        </p:nvSpPr>
        <p:spPr>
          <a:xfrm>
            <a:off x="6319950"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923" name="Google Shape;923;p63"/>
          <p:cNvSpPr txBox="1"/>
          <p:nvPr>
            <p:ph idx="5" type="subTitle"/>
          </p:nvPr>
        </p:nvSpPr>
        <p:spPr>
          <a:xfrm>
            <a:off x="3593731" y="4132275"/>
            <a:ext cx="19203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924" name="Google Shape;924;p63"/>
          <p:cNvSpPr txBox="1"/>
          <p:nvPr>
            <p:ph idx="6" type="subTitle"/>
          </p:nvPr>
        </p:nvSpPr>
        <p:spPr>
          <a:xfrm>
            <a:off x="3593592"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925" name="Google Shape;925;p63"/>
          <p:cNvSpPr txBox="1"/>
          <p:nvPr>
            <p:ph idx="8" type="subTitle"/>
          </p:nvPr>
        </p:nvSpPr>
        <p:spPr>
          <a:xfrm>
            <a:off x="867525" y="2435276"/>
            <a:ext cx="1920300" cy="45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 is actually a very cold place</a:t>
            </a:r>
            <a:endParaRPr/>
          </a:p>
        </p:txBody>
      </p:sp>
      <p:sp>
        <p:nvSpPr>
          <p:cNvPr id="926" name="Google Shape;926;p63"/>
          <p:cNvSpPr txBox="1"/>
          <p:nvPr>
            <p:ph idx="9" type="subTitle"/>
          </p:nvPr>
        </p:nvSpPr>
        <p:spPr>
          <a:xfrm>
            <a:off x="6319947" y="2433875"/>
            <a:ext cx="19203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t>
            </a:r>
            <a:r>
              <a:rPr lang="en"/>
              <a:t>he farthest planet from the Sun</a:t>
            </a:r>
            <a:endParaRPr/>
          </a:p>
        </p:txBody>
      </p:sp>
      <p:sp>
        <p:nvSpPr>
          <p:cNvPr id="927" name="Google Shape;927;p63"/>
          <p:cNvSpPr txBox="1"/>
          <p:nvPr>
            <p:ph idx="13" type="subTitle"/>
          </p:nvPr>
        </p:nvSpPr>
        <p:spPr>
          <a:xfrm>
            <a:off x="6319938" y="1980906"/>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a:t>
            </a:r>
            <a:endParaRPr/>
          </a:p>
        </p:txBody>
      </p:sp>
      <p:sp>
        <p:nvSpPr>
          <p:cNvPr id="928" name="Google Shape;928;p63"/>
          <p:cNvSpPr txBox="1"/>
          <p:nvPr>
            <p:ph idx="14" type="subTitle"/>
          </p:nvPr>
        </p:nvSpPr>
        <p:spPr>
          <a:xfrm>
            <a:off x="3593736" y="2433875"/>
            <a:ext cx="19203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has extremely high temperatures</a:t>
            </a:r>
            <a:endParaRPr/>
          </a:p>
        </p:txBody>
      </p:sp>
      <p:sp>
        <p:nvSpPr>
          <p:cNvPr id="929" name="Google Shape;929;p63"/>
          <p:cNvSpPr txBox="1"/>
          <p:nvPr>
            <p:ph idx="15" type="subTitle"/>
          </p:nvPr>
        </p:nvSpPr>
        <p:spPr>
          <a:xfrm>
            <a:off x="3593592" y="1980906"/>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930" name="Google Shape;930;p63"/>
          <p:cNvSpPr/>
          <p:nvPr/>
        </p:nvSpPr>
        <p:spPr>
          <a:xfrm>
            <a:off x="1543125"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a:off x="4287638"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a:off x="6995538"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a:off x="1543125"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3"/>
          <p:cNvSpPr/>
          <p:nvPr/>
        </p:nvSpPr>
        <p:spPr>
          <a:xfrm>
            <a:off x="4287638"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6995538"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63"/>
          <p:cNvGrpSpPr/>
          <p:nvPr/>
        </p:nvGrpSpPr>
        <p:grpSpPr>
          <a:xfrm>
            <a:off x="7124689" y="1426665"/>
            <a:ext cx="310796" cy="309144"/>
            <a:chOff x="2365852" y="1416698"/>
            <a:chExt cx="462977" cy="460516"/>
          </a:xfrm>
        </p:grpSpPr>
        <p:sp>
          <p:nvSpPr>
            <p:cNvPr id="937" name="Google Shape;937;p63"/>
            <p:cNvSpPr/>
            <p:nvPr/>
          </p:nvSpPr>
          <p:spPr>
            <a:xfrm>
              <a:off x="2493109" y="1416698"/>
              <a:ext cx="56105" cy="120648"/>
            </a:xfrm>
            <a:custGeom>
              <a:rect b="b" l="l" r="r" t="t"/>
              <a:pathLst>
                <a:path extrusionOk="0" h="1716" w="798">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3"/>
            <p:cNvSpPr/>
            <p:nvPr/>
          </p:nvSpPr>
          <p:spPr>
            <a:xfrm>
              <a:off x="2365852" y="1571587"/>
              <a:ext cx="120577" cy="81275"/>
            </a:xfrm>
            <a:custGeom>
              <a:rect b="b" l="l" r="r" t="t"/>
              <a:pathLst>
                <a:path extrusionOk="0" h="1156" w="1715">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2553363" y="1570743"/>
              <a:ext cx="123952" cy="82119"/>
            </a:xfrm>
            <a:custGeom>
              <a:rect b="b" l="l" r="r" t="t"/>
              <a:pathLst>
                <a:path extrusionOk="0" h="1168" w="1763">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p:nvPr/>
          </p:nvSpPr>
          <p:spPr>
            <a:xfrm>
              <a:off x="2492265" y="1556541"/>
              <a:ext cx="55262" cy="53645"/>
            </a:xfrm>
            <a:custGeom>
              <a:rect b="b" l="l" r="r" t="t"/>
              <a:pathLst>
                <a:path extrusionOk="0" h="763" w="786">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3"/>
            <p:cNvSpPr/>
            <p:nvPr/>
          </p:nvSpPr>
          <p:spPr>
            <a:xfrm>
              <a:off x="2706564" y="1662847"/>
              <a:ext cx="122265" cy="64542"/>
            </a:xfrm>
            <a:custGeom>
              <a:rect b="b" l="l" r="r" t="t"/>
              <a:pathLst>
                <a:path extrusionOk="0" h="918" w="1739">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2472157" y="1625161"/>
              <a:ext cx="337406" cy="252052"/>
            </a:xfrm>
            <a:custGeom>
              <a:rect b="b" l="l" r="r" t="t"/>
              <a:pathLst>
                <a:path extrusionOk="0" h="3585" w="4799">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3"/>
          <p:cNvGrpSpPr/>
          <p:nvPr/>
        </p:nvGrpSpPr>
        <p:grpSpPr>
          <a:xfrm>
            <a:off x="1672843" y="3134188"/>
            <a:ext cx="309664" cy="309098"/>
            <a:chOff x="4962532" y="1439337"/>
            <a:chExt cx="461290" cy="460447"/>
          </a:xfrm>
        </p:grpSpPr>
        <p:sp>
          <p:nvSpPr>
            <p:cNvPr id="944" name="Google Shape;944;p63"/>
            <p:cNvSpPr/>
            <p:nvPr/>
          </p:nvSpPr>
          <p:spPr>
            <a:xfrm>
              <a:off x="5055479" y="1533058"/>
              <a:ext cx="274621" cy="273848"/>
            </a:xfrm>
            <a:custGeom>
              <a:rect b="b" l="l" r="r" t="t"/>
              <a:pathLst>
                <a:path extrusionOk="0" h="3895" w="3906">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3"/>
            <p:cNvSpPr/>
            <p:nvPr/>
          </p:nvSpPr>
          <p:spPr>
            <a:xfrm>
              <a:off x="5247138" y="1456422"/>
              <a:ext cx="46122" cy="62503"/>
            </a:xfrm>
            <a:custGeom>
              <a:rect b="b" l="l" r="r" t="t"/>
              <a:pathLst>
                <a:path extrusionOk="0" h="889" w="656">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p:nvPr/>
          </p:nvSpPr>
          <p:spPr>
            <a:xfrm>
              <a:off x="5092250" y="1821461"/>
              <a:ext cx="46122" cy="63277"/>
            </a:xfrm>
            <a:custGeom>
              <a:rect b="b" l="l" r="r" t="t"/>
              <a:pathLst>
                <a:path extrusionOk="0" h="900" w="656">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4975891" y="1571165"/>
              <a:ext cx="67073" cy="42325"/>
            </a:xfrm>
            <a:custGeom>
              <a:rect b="b" l="l" r="r" t="t"/>
              <a:pathLst>
                <a:path extrusionOk="0" h="602" w="954">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5340929" y="1727178"/>
              <a:ext cx="67003" cy="42044"/>
            </a:xfrm>
            <a:custGeom>
              <a:rect b="b" l="l" r="r" t="t"/>
              <a:pathLst>
                <a:path extrusionOk="0" h="598" w="953">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3"/>
            <p:cNvSpPr/>
            <p:nvPr/>
          </p:nvSpPr>
          <p:spPr>
            <a:xfrm>
              <a:off x="5094781" y="1454032"/>
              <a:ext cx="46965" cy="63206"/>
            </a:xfrm>
            <a:custGeom>
              <a:rect b="b" l="l" r="r" t="t"/>
              <a:pathLst>
                <a:path extrusionOk="0" h="899" w="668">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p:nvPr/>
          </p:nvSpPr>
          <p:spPr>
            <a:xfrm>
              <a:off x="5243764" y="1822375"/>
              <a:ext cx="46122" cy="63206"/>
            </a:xfrm>
            <a:custGeom>
              <a:rect b="b" l="l" r="r" t="t"/>
              <a:pathLst>
                <a:path extrusionOk="0" h="899" w="656">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4975117" y="1723171"/>
              <a:ext cx="67003" cy="41833"/>
            </a:xfrm>
            <a:custGeom>
              <a:rect b="b" l="l" r="r" t="t"/>
              <a:pathLst>
                <a:path extrusionOk="0" h="595" w="953">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5343390" y="1574610"/>
              <a:ext cx="67073" cy="42255"/>
            </a:xfrm>
            <a:custGeom>
              <a:rect b="b" l="l" r="r" t="t"/>
              <a:pathLst>
                <a:path extrusionOk="0" h="601" w="954">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a:off x="5180205" y="1439337"/>
              <a:ext cx="26014" cy="64542"/>
            </a:xfrm>
            <a:custGeom>
              <a:rect b="b" l="l" r="r" t="t"/>
              <a:pathLst>
                <a:path extrusionOk="0" h="918" w="37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a:off x="5180205" y="1836086"/>
              <a:ext cx="26014" cy="63699"/>
            </a:xfrm>
            <a:custGeom>
              <a:rect b="b" l="l" r="r" t="t"/>
              <a:pathLst>
                <a:path extrusionOk="0" h="906" w="37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a:off x="4962532" y="1657011"/>
              <a:ext cx="63699" cy="26857"/>
            </a:xfrm>
            <a:custGeom>
              <a:rect b="b" l="l" r="r" t="t"/>
              <a:pathLst>
                <a:path extrusionOk="0" h="382" w="906">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5360123" y="1657011"/>
              <a:ext cx="63699" cy="26857"/>
            </a:xfrm>
            <a:custGeom>
              <a:rect b="b" l="l" r="r" t="t"/>
              <a:pathLst>
                <a:path extrusionOk="0" h="382" w="906">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5023630" y="1502544"/>
              <a:ext cx="57019" cy="54066"/>
            </a:xfrm>
            <a:custGeom>
              <a:rect b="b" l="l" r="r" t="t"/>
              <a:pathLst>
                <a:path extrusionOk="0" h="769" w="811">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5304931" y="1782933"/>
              <a:ext cx="56105" cy="54066"/>
            </a:xfrm>
            <a:custGeom>
              <a:rect b="b" l="l" r="r" t="t"/>
              <a:pathLst>
                <a:path extrusionOk="0" h="769" w="798">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5023630" y="1782933"/>
              <a:ext cx="57019" cy="54066"/>
            </a:xfrm>
            <a:custGeom>
              <a:rect b="b" l="l" r="r" t="t"/>
              <a:pathLst>
                <a:path extrusionOk="0" h="769" w="811">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5304931" y="1502544"/>
              <a:ext cx="56105" cy="54066"/>
            </a:xfrm>
            <a:custGeom>
              <a:rect b="b" l="l" r="r" t="t"/>
              <a:pathLst>
                <a:path extrusionOk="0" h="769" w="798">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63"/>
          <p:cNvGrpSpPr/>
          <p:nvPr/>
        </p:nvGrpSpPr>
        <p:grpSpPr>
          <a:xfrm>
            <a:off x="4417356" y="3133338"/>
            <a:ext cx="309662" cy="310796"/>
            <a:chOff x="5499122" y="1441025"/>
            <a:chExt cx="461288" cy="462977"/>
          </a:xfrm>
        </p:grpSpPr>
        <p:sp>
          <p:nvSpPr>
            <p:cNvPr id="962" name="Google Shape;962;p63"/>
            <p:cNvSpPr/>
            <p:nvPr/>
          </p:nvSpPr>
          <p:spPr>
            <a:xfrm>
              <a:off x="5499122" y="1441025"/>
              <a:ext cx="461288" cy="261192"/>
            </a:xfrm>
            <a:custGeom>
              <a:rect b="b" l="l" r="r" t="t"/>
              <a:pathLst>
                <a:path extrusionOk="0" h="3715" w="6561">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5648104" y="1585016"/>
              <a:ext cx="155801" cy="78815"/>
            </a:xfrm>
            <a:custGeom>
              <a:rect b="b" l="l" r="r" t="t"/>
              <a:pathLst>
                <a:path extrusionOk="0" h="1121" w="2216">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5679954" y="1690478"/>
              <a:ext cx="278769" cy="213524"/>
            </a:xfrm>
            <a:custGeom>
              <a:rect b="b" l="l" r="r" t="t"/>
              <a:pathLst>
                <a:path extrusionOk="0" h="3037" w="3965">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63"/>
          <p:cNvGrpSpPr/>
          <p:nvPr/>
        </p:nvGrpSpPr>
        <p:grpSpPr>
          <a:xfrm>
            <a:off x="1671711" y="1426454"/>
            <a:ext cx="311929" cy="309569"/>
            <a:chOff x="1820895" y="2739544"/>
            <a:chExt cx="464664" cy="461149"/>
          </a:xfrm>
        </p:grpSpPr>
        <p:sp>
          <p:nvSpPr>
            <p:cNvPr id="966" name="Google Shape;966;p63"/>
            <p:cNvSpPr/>
            <p:nvPr/>
          </p:nvSpPr>
          <p:spPr>
            <a:xfrm>
              <a:off x="1845995" y="2739544"/>
              <a:ext cx="181745" cy="199111"/>
            </a:xfrm>
            <a:custGeom>
              <a:rect b="b" l="l" r="r" t="t"/>
              <a:pathLst>
                <a:path extrusionOk="0" h="2832" w="2585">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3"/>
            <p:cNvSpPr/>
            <p:nvPr/>
          </p:nvSpPr>
          <p:spPr>
            <a:xfrm>
              <a:off x="2078714" y="2999402"/>
              <a:ext cx="179214" cy="201290"/>
            </a:xfrm>
            <a:custGeom>
              <a:rect b="b" l="l" r="r" t="t"/>
              <a:pathLst>
                <a:path extrusionOk="0" h="2863" w="2549">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3"/>
            <p:cNvSpPr/>
            <p:nvPr/>
          </p:nvSpPr>
          <p:spPr>
            <a:xfrm>
              <a:off x="1820895" y="2998207"/>
              <a:ext cx="203470" cy="177316"/>
            </a:xfrm>
            <a:custGeom>
              <a:rect b="b" l="l" r="r" t="t"/>
              <a:pathLst>
                <a:path extrusionOk="0" h="2522" w="2894">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2080402" y="2764995"/>
              <a:ext cx="205157" cy="177667"/>
            </a:xfrm>
            <a:custGeom>
              <a:rect b="b" l="l" r="r" t="t"/>
              <a:pathLst>
                <a:path extrusionOk="0" h="2527" w="2918">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3"/>
            <p:cNvSpPr/>
            <p:nvPr/>
          </p:nvSpPr>
          <p:spPr>
            <a:xfrm>
              <a:off x="1923826" y="2840647"/>
              <a:ext cx="258732" cy="258732"/>
            </a:xfrm>
            <a:custGeom>
              <a:rect b="b" l="l" r="r" t="t"/>
              <a:pathLst>
                <a:path extrusionOk="0" h="3680" w="368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63"/>
          <p:cNvGrpSpPr/>
          <p:nvPr/>
        </p:nvGrpSpPr>
        <p:grpSpPr>
          <a:xfrm>
            <a:off x="4417050" y="1426690"/>
            <a:ext cx="310276" cy="309097"/>
            <a:chOff x="2851327" y="2735185"/>
            <a:chExt cx="462202" cy="460446"/>
          </a:xfrm>
        </p:grpSpPr>
        <p:sp>
          <p:nvSpPr>
            <p:cNvPr id="972" name="Google Shape;972;p63"/>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3"/>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3"/>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3"/>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3"/>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3"/>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63"/>
          <p:cNvGrpSpPr/>
          <p:nvPr/>
        </p:nvGrpSpPr>
        <p:grpSpPr>
          <a:xfrm>
            <a:off x="7121882" y="3134072"/>
            <a:ext cx="316412" cy="309334"/>
            <a:chOff x="6317787" y="2739895"/>
            <a:chExt cx="471341" cy="460798"/>
          </a:xfrm>
        </p:grpSpPr>
        <p:sp>
          <p:nvSpPr>
            <p:cNvPr id="982" name="Google Shape;982;p63"/>
            <p:cNvSpPr/>
            <p:nvPr/>
          </p:nvSpPr>
          <p:spPr>
            <a:xfrm>
              <a:off x="6604080" y="3050727"/>
              <a:ext cx="184206" cy="99696"/>
            </a:xfrm>
            <a:custGeom>
              <a:rect b="b" l="l" r="r" t="t"/>
              <a:pathLst>
                <a:path extrusionOk="0" h="1418" w="262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3"/>
            <p:cNvSpPr/>
            <p:nvPr/>
          </p:nvSpPr>
          <p:spPr>
            <a:xfrm>
              <a:off x="6319474" y="3104723"/>
              <a:ext cx="29389" cy="27279"/>
            </a:xfrm>
            <a:custGeom>
              <a:rect b="b" l="l" r="r" t="t"/>
              <a:pathLst>
                <a:path extrusionOk="0" h="388" w="418">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6373892" y="3103458"/>
              <a:ext cx="298033" cy="97235"/>
            </a:xfrm>
            <a:custGeom>
              <a:rect b="b" l="l" r="r" t="t"/>
              <a:pathLst>
                <a:path extrusionOk="0" h="1383" w="4239">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3"/>
            <p:cNvSpPr/>
            <p:nvPr/>
          </p:nvSpPr>
          <p:spPr>
            <a:xfrm>
              <a:off x="6317787" y="2739895"/>
              <a:ext cx="471341" cy="262388"/>
            </a:xfrm>
            <a:custGeom>
              <a:rect b="b" l="l" r="r" t="t"/>
              <a:pathLst>
                <a:path extrusionOk="0" h="3732" w="6704">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3"/>
            <p:cNvSpPr/>
            <p:nvPr/>
          </p:nvSpPr>
          <p:spPr>
            <a:xfrm>
              <a:off x="6498618" y="2900479"/>
              <a:ext cx="105532" cy="145115"/>
            </a:xfrm>
            <a:custGeom>
              <a:rect b="b" l="l" r="r" t="t"/>
              <a:pathLst>
                <a:path extrusionOk="0" h="2064" w="1501">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4"/>
          <p:cNvSpPr txBox="1"/>
          <p:nvPr>
            <p:ph type="title"/>
          </p:nvPr>
        </p:nvSpPr>
        <p:spPr>
          <a:xfrm>
            <a:off x="1388100" y="1724700"/>
            <a:ext cx="6367800" cy="1694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5"/>
          <p:cNvSpPr/>
          <p:nvPr/>
        </p:nvSpPr>
        <p:spPr>
          <a:xfrm>
            <a:off x="4516300" y="3138700"/>
            <a:ext cx="31821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txBox="1"/>
          <p:nvPr>
            <p:ph type="title"/>
          </p:nvPr>
        </p:nvSpPr>
        <p:spPr>
          <a:xfrm>
            <a:off x="1595700" y="3157300"/>
            <a:ext cx="5952600" cy="374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—Someone Famous</a:t>
            </a:r>
            <a:endParaRPr/>
          </a:p>
        </p:txBody>
      </p:sp>
      <p:sp>
        <p:nvSpPr>
          <p:cNvPr id="998" name="Google Shape;998;p65"/>
          <p:cNvSpPr txBox="1"/>
          <p:nvPr>
            <p:ph idx="1" type="subTitle"/>
          </p:nvPr>
        </p:nvSpPr>
        <p:spPr>
          <a:xfrm>
            <a:off x="1595700" y="1611800"/>
            <a:ext cx="5951400" cy="12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p:nvPr/>
        </p:nvSpPr>
        <p:spPr>
          <a:xfrm>
            <a:off x="5640625" y="3133238"/>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5640625" y="16266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1674150" y="31521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1674150" y="16077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4751150" y="3074770"/>
            <a:ext cx="8334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4751150" y="1550775"/>
            <a:ext cx="8334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748577" y="307476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748577" y="155076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318" name="Google Shape;318;p39"/>
          <p:cNvSpPr txBox="1"/>
          <p:nvPr>
            <p:ph idx="2" type="title"/>
          </p:nvPr>
        </p:nvSpPr>
        <p:spPr>
          <a:xfrm>
            <a:off x="1698000" y="1607750"/>
            <a:ext cx="2741700" cy="53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vs. solution</a:t>
            </a:r>
            <a:endParaRPr/>
          </a:p>
        </p:txBody>
      </p:sp>
      <p:sp>
        <p:nvSpPr>
          <p:cNvPr id="319" name="Google Shape;319;p39"/>
          <p:cNvSpPr txBox="1"/>
          <p:nvPr>
            <p:ph idx="1" type="subTitle"/>
          </p:nvPr>
        </p:nvSpPr>
        <p:spPr>
          <a:xfrm>
            <a:off x="1698900" y="2304824"/>
            <a:ext cx="27399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0" name="Google Shape;320;p39"/>
          <p:cNvSpPr txBox="1"/>
          <p:nvPr>
            <p:ph idx="3" type="title"/>
          </p:nvPr>
        </p:nvSpPr>
        <p:spPr>
          <a:xfrm>
            <a:off x="815358" y="1647350"/>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321" name="Google Shape;321;p39"/>
          <p:cNvSpPr txBox="1"/>
          <p:nvPr>
            <p:ph idx="4" type="title"/>
          </p:nvPr>
        </p:nvSpPr>
        <p:spPr>
          <a:xfrm>
            <a:off x="1671845" y="3152150"/>
            <a:ext cx="2741700" cy="53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Market and competition</a:t>
            </a:r>
            <a:endParaRPr/>
          </a:p>
        </p:txBody>
      </p:sp>
      <p:sp>
        <p:nvSpPr>
          <p:cNvPr id="322" name="Google Shape;322;p39"/>
          <p:cNvSpPr txBox="1"/>
          <p:nvPr>
            <p:ph idx="5" type="subTitle"/>
          </p:nvPr>
        </p:nvSpPr>
        <p:spPr>
          <a:xfrm>
            <a:off x="1672746" y="3848766"/>
            <a:ext cx="27399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3" name="Google Shape;323;p39"/>
          <p:cNvSpPr txBox="1"/>
          <p:nvPr>
            <p:ph idx="6" type="title"/>
          </p:nvPr>
        </p:nvSpPr>
        <p:spPr>
          <a:xfrm>
            <a:off x="813816" y="3172850"/>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24" name="Google Shape;324;p39"/>
          <p:cNvSpPr txBox="1"/>
          <p:nvPr>
            <p:ph idx="7" type="title"/>
          </p:nvPr>
        </p:nvSpPr>
        <p:spPr>
          <a:xfrm>
            <a:off x="5685076" y="1626650"/>
            <a:ext cx="2745600" cy="539400"/>
          </a:xfrm>
          <a:prstGeom prst="rect">
            <a:avLst/>
          </a:prstGeom>
        </p:spPr>
        <p:txBody>
          <a:bodyPr anchorCtr="0" anchor="ctr" bIns="0" lIns="0" spcFirstLastPara="1" rIns="0" wrap="square" tIns="0">
            <a:noAutofit/>
          </a:bodyPr>
          <a:lstStyle/>
          <a:p>
            <a:pPr indent="0" lvl="0" marL="457200" rtl="0" algn="ctr">
              <a:spcBef>
                <a:spcPts val="0"/>
              </a:spcBef>
              <a:spcAft>
                <a:spcPts val="0"/>
              </a:spcAft>
              <a:buNone/>
            </a:pPr>
            <a:r>
              <a:rPr lang="en"/>
              <a:t>Our products</a:t>
            </a:r>
            <a:endParaRPr/>
          </a:p>
        </p:txBody>
      </p:sp>
      <p:sp>
        <p:nvSpPr>
          <p:cNvPr id="325" name="Google Shape;325;p39"/>
          <p:cNvSpPr txBox="1"/>
          <p:nvPr>
            <p:ph idx="8" type="subTitle"/>
          </p:nvPr>
        </p:nvSpPr>
        <p:spPr>
          <a:xfrm>
            <a:off x="5685928" y="2304288"/>
            <a:ext cx="2744100" cy="492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6" name="Google Shape;326;p39"/>
          <p:cNvSpPr txBox="1"/>
          <p:nvPr>
            <p:ph idx="9" type="title"/>
          </p:nvPr>
        </p:nvSpPr>
        <p:spPr>
          <a:xfrm>
            <a:off x="4829393" y="1647361"/>
            <a:ext cx="6771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327" name="Google Shape;327;p39"/>
          <p:cNvSpPr txBox="1"/>
          <p:nvPr>
            <p:ph idx="13" type="title"/>
          </p:nvPr>
        </p:nvSpPr>
        <p:spPr>
          <a:xfrm>
            <a:off x="5685076" y="3152150"/>
            <a:ext cx="2745600" cy="539400"/>
          </a:xfrm>
          <a:prstGeom prst="rect">
            <a:avLst/>
          </a:prstGeom>
        </p:spPr>
        <p:txBody>
          <a:bodyPr anchorCtr="0" anchor="ctr" bIns="0" lIns="0" spcFirstLastPara="1" rIns="0" wrap="square" tIns="0">
            <a:noAutofit/>
          </a:bodyPr>
          <a:lstStyle/>
          <a:p>
            <a:pPr indent="0" lvl="0" marL="457200" rtl="0" algn="ctr">
              <a:spcBef>
                <a:spcPts val="0"/>
              </a:spcBef>
              <a:spcAft>
                <a:spcPts val="0"/>
              </a:spcAft>
              <a:buNone/>
            </a:pPr>
            <a:r>
              <a:rPr lang="en"/>
              <a:t>Business model</a:t>
            </a:r>
            <a:endParaRPr/>
          </a:p>
        </p:txBody>
      </p:sp>
      <p:sp>
        <p:nvSpPr>
          <p:cNvPr id="328" name="Google Shape;328;p39"/>
          <p:cNvSpPr txBox="1"/>
          <p:nvPr>
            <p:ph idx="14" type="subTitle"/>
          </p:nvPr>
        </p:nvSpPr>
        <p:spPr>
          <a:xfrm>
            <a:off x="5685928" y="3849660"/>
            <a:ext cx="27441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9" name="Google Shape;329;p39"/>
          <p:cNvSpPr txBox="1"/>
          <p:nvPr>
            <p:ph idx="15" type="title"/>
          </p:nvPr>
        </p:nvSpPr>
        <p:spPr>
          <a:xfrm>
            <a:off x="4829393" y="3172856"/>
            <a:ext cx="6771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66"/>
          <p:cNvSpPr txBox="1"/>
          <p:nvPr>
            <p:ph type="title"/>
          </p:nvPr>
        </p:nvSpPr>
        <p:spPr>
          <a:xfrm>
            <a:off x="661875" y="933675"/>
            <a:ext cx="4095000" cy="12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PICTURE IS </a:t>
            </a:r>
            <a:r>
              <a:rPr lang="en"/>
              <a:t>WORTH</a:t>
            </a:r>
            <a:r>
              <a:rPr lang="en"/>
              <a:t> A  THOUSAND WORDS</a:t>
            </a:r>
            <a:endParaRPr/>
          </a:p>
        </p:txBody>
      </p:sp>
      <p:sp>
        <p:nvSpPr>
          <p:cNvPr id="1004" name="Google Shape;1004;p66"/>
          <p:cNvSpPr/>
          <p:nvPr/>
        </p:nvSpPr>
        <p:spPr>
          <a:xfrm>
            <a:off x="-84275" y="-140725"/>
            <a:ext cx="4042782" cy="1743717"/>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rot="10800000">
            <a:off x="5709475" y="4391295"/>
            <a:ext cx="3109072" cy="776880"/>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a:off x="7008183" y="3364200"/>
            <a:ext cx="2392505" cy="2305090"/>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7"/>
          <p:cNvSpPr txBox="1"/>
          <p:nvPr>
            <p:ph type="title"/>
          </p:nvPr>
        </p:nvSpPr>
        <p:spPr>
          <a:xfrm>
            <a:off x="1839288" y="2952375"/>
            <a:ext cx="5415000" cy="84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PICTURE ALWAYS REINFORCES THE CONCEPT</a:t>
            </a:r>
            <a:endParaRPr/>
          </a:p>
        </p:txBody>
      </p:sp>
      <p:sp>
        <p:nvSpPr>
          <p:cNvPr id="1012" name="Google Shape;1012;p67"/>
          <p:cNvSpPr txBox="1"/>
          <p:nvPr>
            <p:ph idx="1" type="subTitle"/>
          </p:nvPr>
        </p:nvSpPr>
        <p:spPr>
          <a:xfrm>
            <a:off x="2374938" y="3885002"/>
            <a:ext cx="4343700" cy="774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Images reveal large amounts of data, so remember: use an image instead of a long text. Your audience will appreciate it</a:t>
            </a:r>
            <a:endParaRPr/>
          </a:p>
        </p:txBody>
      </p:sp>
      <p:pic>
        <p:nvPicPr>
          <p:cNvPr id="1013" name="Google Shape;1013;p67"/>
          <p:cNvPicPr preferRelativeResize="0"/>
          <p:nvPr/>
        </p:nvPicPr>
        <p:blipFill rotWithShape="1">
          <a:blip r:embed="rId3">
            <a:alphaModFix/>
          </a:blip>
          <a:srcRect b="0" l="10248" r="10248" t="0"/>
          <a:stretch/>
        </p:blipFill>
        <p:spPr>
          <a:xfrm>
            <a:off x="3007200" y="517825"/>
            <a:ext cx="3129600" cy="22143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68"/>
          <p:cNvSpPr txBox="1"/>
          <p:nvPr>
            <p:ph type="title"/>
          </p:nvPr>
        </p:nvSpPr>
        <p:spPr>
          <a:xfrm>
            <a:off x="3925525" y="1406850"/>
            <a:ext cx="4551900" cy="1963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4,498</a:t>
            </a:r>
            <a:endParaRPr/>
          </a:p>
        </p:txBody>
      </p:sp>
      <p:sp>
        <p:nvSpPr>
          <p:cNvPr id="1019" name="Google Shape;1019;p68"/>
          <p:cNvSpPr txBox="1"/>
          <p:nvPr>
            <p:ph idx="1" type="subTitle"/>
          </p:nvPr>
        </p:nvSpPr>
        <p:spPr>
          <a:xfrm>
            <a:off x="3927157" y="3342625"/>
            <a:ext cx="4548600" cy="29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9"/>
          <p:cNvSpPr txBox="1"/>
          <p:nvPr>
            <p:ph type="title"/>
          </p:nvPr>
        </p:nvSpPr>
        <p:spPr>
          <a:xfrm>
            <a:off x="2642550" y="748351"/>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24h 37m 23s</a:t>
            </a:r>
            <a:endParaRPr/>
          </a:p>
        </p:txBody>
      </p:sp>
      <p:sp>
        <p:nvSpPr>
          <p:cNvPr id="1025" name="Google Shape;1025;p69"/>
          <p:cNvSpPr txBox="1"/>
          <p:nvPr>
            <p:ph idx="1" type="subTitle"/>
          </p:nvPr>
        </p:nvSpPr>
        <p:spPr>
          <a:xfrm>
            <a:off x="2642550" y="1379456"/>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Is Jupiter's rotation period</a:t>
            </a:r>
            <a:endParaRPr/>
          </a:p>
        </p:txBody>
      </p:sp>
      <p:sp>
        <p:nvSpPr>
          <p:cNvPr id="1026" name="Google Shape;1026;p69"/>
          <p:cNvSpPr txBox="1"/>
          <p:nvPr>
            <p:ph idx="2" type="title"/>
          </p:nvPr>
        </p:nvSpPr>
        <p:spPr>
          <a:xfrm>
            <a:off x="2642550" y="2121388"/>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333,000,000</a:t>
            </a:r>
            <a:endParaRPr/>
          </a:p>
        </p:txBody>
      </p:sp>
      <p:sp>
        <p:nvSpPr>
          <p:cNvPr id="1027" name="Google Shape;1027;p69"/>
          <p:cNvSpPr txBox="1"/>
          <p:nvPr>
            <p:ph idx="3" type="subTitle"/>
          </p:nvPr>
        </p:nvSpPr>
        <p:spPr>
          <a:xfrm>
            <a:off x="2642550" y="2751702"/>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Earths fit in the Sun’s mass</a:t>
            </a:r>
            <a:endParaRPr/>
          </a:p>
        </p:txBody>
      </p:sp>
      <p:sp>
        <p:nvSpPr>
          <p:cNvPr id="1028" name="Google Shape;1028;p69"/>
          <p:cNvSpPr txBox="1"/>
          <p:nvPr>
            <p:ph idx="4" type="title"/>
          </p:nvPr>
        </p:nvSpPr>
        <p:spPr>
          <a:xfrm>
            <a:off x="2642550" y="3494425"/>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386,000 km</a:t>
            </a:r>
            <a:endParaRPr/>
          </a:p>
        </p:txBody>
      </p:sp>
      <p:sp>
        <p:nvSpPr>
          <p:cNvPr id="1029" name="Google Shape;1029;p69"/>
          <p:cNvSpPr txBox="1"/>
          <p:nvPr>
            <p:ph idx="5" type="subTitle"/>
          </p:nvPr>
        </p:nvSpPr>
        <p:spPr>
          <a:xfrm>
            <a:off x="2642550" y="4123949"/>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
            </a:r>
            <a:r>
              <a:rPr lang="en"/>
              <a:t>istance between the Earth and the Moon</a:t>
            </a:r>
            <a:endParaRPr/>
          </a:p>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0"/>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TABLES</a:t>
            </a:r>
            <a:endParaRPr/>
          </a:p>
        </p:txBody>
      </p:sp>
      <p:graphicFrame>
        <p:nvGraphicFramePr>
          <p:cNvPr id="1035" name="Google Shape;1035;p70"/>
          <p:cNvGraphicFramePr/>
          <p:nvPr/>
        </p:nvGraphicFramePr>
        <p:xfrm>
          <a:off x="1078488" y="1532213"/>
          <a:ext cx="3000000" cy="3000000"/>
        </p:xfrm>
        <a:graphic>
          <a:graphicData uri="http://schemas.openxmlformats.org/drawingml/2006/table">
            <a:tbl>
              <a:tblPr>
                <a:noFill/>
                <a:tableStyleId>{ECD7D1E2-58FA-4318-AAF0-2B9D243D54C0}</a:tableStyleId>
              </a:tblPr>
              <a:tblGrid>
                <a:gridCol w="1784375"/>
                <a:gridCol w="844750"/>
                <a:gridCol w="860475"/>
                <a:gridCol w="876100"/>
                <a:gridCol w="873775"/>
                <a:gridCol w="873775"/>
                <a:gridCol w="873775"/>
              </a:tblGrid>
              <a:tr h="609575">
                <a:tc>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City</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Population</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Wind and solar share of electricity mix</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Renewable share of electricity mix (2021)</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Sweden</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156,000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83%</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United States</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139,000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75%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India</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52,000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70%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Australia</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1,300,000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Spain</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3,260,000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IS A MAP</a:t>
            </a:r>
            <a:endParaRPr/>
          </a:p>
        </p:txBody>
      </p:sp>
      <p:grpSp>
        <p:nvGrpSpPr>
          <p:cNvPr id="1041" name="Google Shape;1041;p71"/>
          <p:cNvGrpSpPr/>
          <p:nvPr/>
        </p:nvGrpSpPr>
        <p:grpSpPr>
          <a:xfrm>
            <a:off x="3942558" y="1581640"/>
            <a:ext cx="4487841" cy="2951544"/>
            <a:chOff x="235800" y="830650"/>
            <a:chExt cx="6978450" cy="4588844"/>
          </a:xfrm>
        </p:grpSpPr>
        <p:sp>
          <p:nvSpPr>
            <p:cNvPr id="1042" name="Google Shape;1042;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71"/>
          <p:cNvSpPr/>
          <p:nvPr/>
        </p:nvSpPr>
        <p:spPr>
          <a:xfrm>
            <a:off x="697325" y="3136125"/>
            <a:ext cx="1979700" cy="411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1"/>
          <p:cNvSpPr/>
          <p:nvPr/>
        </p:nvSpPr>
        <p:spPr>
          <a:xfrm>
            <a:off x="697300" y="1611225"/>
            <a:ext cx="19797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txBox="1"/>
          <p:nvPr>
            <p:ph idx="4294967295" type="title"/>
          </p:nvPr>
        </p:nvSpPr>
        <p:spPr>
          <a:xfrm>
            <a:off x="697325" y="1678875"/>
            <a:ext cx="19797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Venus</a:t>
            </a:r>
            <a:endParaRPr>
              <a:solidFill>
                <a:schemeClr val="lt1"/>
              </a:solidFill>
            </a:endParaRPr>
          </a:p>
        </p:txBody>
      </p:sp>
      <p:sp>
        <p:nvSpPr>
          <p:cNvPr id="1051" name="Google Shape;1051;p71"/>
          <p:cNvSpPr txBox="1"/>
          <p:nvPr>
            <p:ph idx="4294967295" type="subTitle"/>
          </p:nvPr>
        </p:nvSpPr>
        <p:spPr>
          <a:xfrm>
            <a:off x="781675" y="2190225"/>
            <a:ext cx="2990100" cy="759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Venus has a beautiful name and is the second planet from the Sun. It’s terribly hot</a:t>
            </a:r>
            <a:endParaRPr sz="1600"/>
          </a:p>
        </p:txBody>
      </p:sp>
      <p:sp>
        <p:nvSpPr>
          <p:cNvPr id="1052" name="Google Shape;1052;p71"/>
          <p:cNvSpPr txBox="1"/>
          <p:nvPr>
            <p:ph idx="4294967295" type="title"/>
          </p:nvPr>
        </p:nvSpPr>
        <p:spPr>
          <a:xfrm>
            <a:off x="667569" y="3203775"/>
            <a:ext cx="19842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Jupiter</a:t>
            </a:r>
            <a:endParaRPr>
              <a:solidFill>
                <a:schemeClr val="lt1"/>
              </a:solidFill>
            </a:endParaRPr>
          </a:p>
        </p:txBody>
      </p:sp>
      <p:sp>
        <p:nvSpPr>
          <p:cNvPr id="1053" name="Google Shape;1053;p71"/>
          <p:cNvSpPr txBox="1"/>
          <p:nvPr>
            <p:ph idx="4294967295" type="subTitle"/>
          </p:nvPr>
        </p:nvSpPr>
        <p:spPr>
          <a:xfrm>
            <a:off x="713250" y="3712600"/>
            <a:ext cx="2987700" cy="759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The biggest planet in the Solar System. Jupiter is the fourth-brightest object in the sky</a:t>
            </a:r>
            <a:endParaRPr sz="1600"/>
          </a:p>
        </p:txBody>
      </p:sp>
      <p:sp>
        <p:nvSpPr>
          <p:cNvPr id="1054" name="Google Shape;1054;p71"/>
          <p:cNvSpPr/>
          <p:nvPr/>
        </p:nvSpPr>
        <p:spPr>
          <a:xfrm>
            <a:off x="6075266" y="239922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1"/>
          <p:cNvSpPr/>
          <p:nvPr/>
        </p:nvSpPr>
        <p:spPr>
          <a:xfrm>
            <a:off x="4622491" y="25717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72"/>
          <p:cNvSpPr txBox="1"/>
          <p:nvPr>
            <p:ph type="title"/>
          </p:nvPr>
        </p:nvSpPr>
        <p:spPr>
          <a:xfrm>
            <a:off x="2642550" y="789725"/>
            <a:ext cx="3858900" cy="747600"/>
          </a:xfrm>
          <a:prstGeom prst="rect">
            <a:avLst/>
          </a:prstGeom>
        </p:spPr>
        <p:txBody>
          <a:bodyPr anchorCtr="0" anchor="t" bIns="0" lIns="0" spcFirstLastPara="1" rIns="0" wrap="square" tIns="0">
            <a:noAutofit/>
          </a:bodyPr>
          <a:lstStyle/>
          <a:p>
            <a:pPr indent="0" lvl="0" marL="0" rtl="0" algn="ctr">
              <a:spcBef>
                <a:spcPts val="0"/>
              </a:spcBef>
              <a:spcAft>
                <a:spcPts val="0"/>
              </a:spcAft>
              <a:buSzPts val="5800"/>
              <a:buNone/>
            </a:pPr>
            <a:r>
              <a:rPr lang="en"/>
              <a:t>THANKS!</a:t>
            </a:r>
            <a:endParaRPr/>
          </a:p>
        </p:txBody>
      </p:sp>
      <p:sp>
        <p:nvSpPr>
          <p:cNvPr id="1061" name="Google Shape;1061;p72"/>
          <p:cNvSpPr txBox="1"/>
          <p:nvPr>
            <p:ph idx="1" type="subTitle"/>
          </p:nvPr>
        </p:nvSpPr>
        <p:spPr>
          <a:xfrm>
            <a:off x="2642550" y="1771376"/>
            <a:ext cx="3858900" cy="35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Does anyone have any questions?</a:t>
            </a:r>
            <a:endParaRPr/>
          </a:p>
        </p:txBody>
      </p:sp>
      <p:sp>
        <p:nvSpPr>
          <p:cNvPr id="1062" name="Google Shape;1062;p72"/>
          <p:cNvSpPr txBox="1"/>
          <p:nvPr>
            <p:ph idx="2" type="subTitle"/>
          </p:nvPr>
        </p:nvSpPr>
        <p:spPr>
          <a:xfrm>
            <a:off x="2642550" y="2155425"/>
            <a:ext cx="3858900" cy="93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addyouremail@freepik.com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sp>
        <p:nvSpPr>
          <p:cNvPr id="1063" name="Google Shape;1063;p72"/>
          <p:cNvSpPr txBox="1"/>
          <p:nvPr>
            <p:ph idx="4294967295" type="subTitle"/>
          </p:nvPr>
        </p:nvSpPr>
        <p:spPr>
          <a:xfrm>
            <a:off x="2642550" y="4331198"/>
            <a:ext cx="3858900" cy="230700"/>
          </a:xfrm>
          <a:prstGeom prst="rect">
            <a:avLst/>
          </a:prstGeom>
        </p:spPr>
        <p:txBody>
          <a:bodyPr anchorCtr="0" anchor="t" bIns="0" lIns="0" spcFirstLastPara="1" rIns="0" wrap="square" tIns="0">
            <a:noAutofit/>
          </a:bodyPr>
          <a:lstStyle/>
          <a:p>
            <a:pPr indent="0" lvl="0" marL="0" rtl="0" algn="ctr">
              <a:spcBef>
                <a:spcPts val="300"/>
              </a:spcBef>
              <a:spcAft>
                <a:spcPts val="0"/>
              </a:spcAft>
              <a:buNone/>
            </a:pPr>
            <a:r>
              <a:rPr lang="en" sz="1200"/>
              <a:t>Please keep this slide for attribution</a:t>
            </a:r>
            <a:endParaRPr sz="1200"/>
          </a:p>
        </p:txBody>
      </p:sp>
      <p:grpSp>
        <p:nvGrpSpPr>
          <p:cNvPr id="1064" name="Google Shape;1064;p72"/>
          <p:cNvGrpSpPr/>
          <p:nvPr/>
        </p:nvGrpSpPr>
        <p:grpSpPr>
          <a:xfrm>
            <a:off x="3961219" y="3113085"/>
            <a:ext cx="1221562" cy="259064"/>
            <a:chOff x="1507494" y="3113085"/>
            <a:chExt cx="1221562" cy="259064"/>
          </a:xfrm>
        </p:grpSpPr>
        <p:grpSp>
          <p:nvGrpSpPr>
            <p:cNvPr id="1065" name="Google Shape;1065;p72"/>
            <p:cNvGrpSpPr/>
            <p:nvPr/>
          </p:nvGrpSpPr>
          <p:grpSpPr>
            <a:xfrm>
              <a:off x="1507494" y="3113085"/>
              <a:ext cx="259078" cy="259064"/>
              <a:chOff x="266768" y="1721375"/>
              <a:chExt cx="397907" cy="397887"/>
            </a:xfrm>
          </p:grpSpPr>
          <p:sp>
            <p:nvSpPr>
              <p:cNvPr id="1066" name="Google Shape;1066;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2"/>
            <p:cNvGrpSpPr/>
            <p:nvPr/>
          </p:nvGrpSpPr>
          <p:grpSpPr>
            <a:xfrm>
              <a:off x="2470006" y="3113085"/>
              <a:ext cx="259050" cy="259064"/>
              <a:chOff x="864491" y="1723250"/>
              <a:chExt cx="397866" cy="397887"/>
            </a:xfrm>
          </p:grpSpPr>
          <p:sp>
            <p:nvSpPr>
              <p:cNvPr id="1069" name="Google Shape;1069;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0" name="Google Shape;1070;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72" name="Google Shape;1072;p72"/>
            <p:cNvSpPr/>
            <p:nvPr/>
          </p:nvSpPr>
          <p:spPr>
            <a:xfrm>
              <a:off x="1988355" y="3136662"/>
              <a:ext cx="259868" cy="21191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3"/>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RENEWABLE ENERGY ICON PACK</a:t>
            </a:r>
            <a:endParaRPr/>
          </a:p>
        </p:txBody>
      </p:sp>
      <p:grpSp>
        <p:nvGrpSpPr>
          <p:cNvPr id="1078" name="Google Shape;1078;p73"/>
          <p:cNvGrpSpPr/>
          <p:nvPr/>
        </p:nvGrpSpPr>
        <p:grpSpPr>
          <a:xfrm>
            <a:off x="1304417" y="1428580"/>
            <a:ext cx="465437" cy="461922"/>
            <a:chOff x="1893734" y="1419440"/>
            <a:chExt cx="465437" cy="461922"/>
          </a:xfrm>
        </p:grpSpPr>
        <p:sp>
          <p:nvSpPr>
            <p:cNvPr id="1079" name="Google Shape;1079;p73"/>
            <p:cNvSpPr/>
            <p:nvPr/>
          </p:nvSpPr>
          <p:spPr>
            <a:xfrm>
              <a:off x="1917991" y="1419440"/>
              <a:ext cx="182518" cy="199111"/>
            </a:xfrm>
            <a:custGeom>
              <a:rect b="b" l="l" r="r" t="t"/>
              <a:pathLst>
                <a:path extrusionOk="0" h="2832" w="2596">
                  <a:moveTo>
                    <a:pt x="1674" y="0"/>
                  </a:moveTo>
                  <a:cubicBezTo>
                    <a:pt x="1607" y="0"/>
                    <a:pt x="1546" y="35"/>
                    <a:pt x="1513" y="93"/>
                  </a:cubicBezTo>
                  <a:cubicBezTo>
                    <a:pt x="1465" y="176"/>
                    <a:pt x="1489" y="307"/>
                    <a:pt x="1584" y="343"/>
                  </a:cubicBezTo>
                  <a:lnTo>
                    <a:pt x="1870" y="498"/>
                  </a:lnTo>
                  <a:cubicBezTo>
                    <a:pt x="1429" y="664"/>
                    <a:pt x="1048" y="926"/>
                    <a:pt x="739" y="1272"/>
                  </a:cubicBezTo>
                  <a:cubicBezTo>
                    <a:pt x="393" y="1653"/>
                    <a:pt x="155" y="2117"/>
                    <a:pt x="36" y="2605"/>
                  </a:cubicBezTo>
                  <a:cubicBezTo>
                    <a:pt x="0" y="2712"/>
                    <a:pt x="84" y="2819"/>
                    <a:pt x="179" y="2831"/>
                  </a:cubicBezTo>
                  <a:lnTo>
                    <a:pt x="227" y="2831"/>
                  </a:lnTo>
                  <a:cubicBezTo>
                    <a:pt x="322" y="2831"/>
                    <a:pt x="393" y="2772"/>
                    <a:pt x="417" y="2688"/>
                  </a:cubicBezTo>
                  <a:cubicBezTo>
                    <a:pt x="524" y="2248"/>
                    <a:pt x="739" y="1831"/>
                    <a:pt x="1036" y="1510"/>
                  </a:cubicBezTo>
                  <a:cubicBezTo>
                    <a:pt x="1298" y="1212"/>
                    <a:pt x="1632" y="986"/>
                    <a:pt x="2001" y="843"/>
                  </a:cubicBezTo>
                  <a:lnTo>
                    <a:pt x="2001" y="843"/>
                  </a:lnTo>
                  <a:lnTo>
                    <a:pt x="1846" y="1117"/>
                  </a:lnTo>
                  <a:cubicBezTo>
                    <a:pt x="1810" y="1212"/>
                    <a:pt x="1834" y="1331"/>
                    <a:pt x="1929" y="1379"/>
                  </a:cubicBezTo>
                  <a:cubicBezTo>
                    <a:pt x="1953" y="1391"/>
                    <a:pt x="1989" y="1391"/>
                    <a:pt x="2013" y="1391"/>
                  </a:cubicBezTo>
                  <a:cubicBezTo>
                    <a:pt x="2084" y="1391"/>
                    <a:pt x="2144" y="1343"/>
                    <a:pt x="2179" y="1284"/>
                  </a:cubicBezTo>
                  <a:lnTo>
                    <a:pt x="2536" y="581"/>
                  </a:lnTo>
                  <a:cubicBezTo>
                    <a:pt x="2596" y="545"/>
                    <a:pt x="2572" y="438"/>
                    <a:pt x="2465" y="379"/>
                  </a:cubicBezTo>
                  <a:lnTo>
                    <a:pt x="1763" y="21"/>
                  </a:lnTo>
                  <a:cubicBezTo>
                    <a:pt x="1733" y="7"/>
                    <a:pt x="1703" y="0"/>
                    <a:pt x="1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3"/>
            <p:cNvSpPr/>
            <p:nvPr/>
          </p:nvSpPr>
          <p:spPr>
            <a:xfrm>
              <a:off x="2150710" y="1678947"/>
              <a:ext cx="180058" cy="202415"/>
            </a:xfrm>
            <a:custGeom>
              <a:rect b="b" l="l" r="r" t="t"/>
              <a:pathLst>
                <a:path extrusionOk="0" h="2879" w="2561">
                  <a:moveTo>
                    <a:pt x="2338" y="0"/>
                  </a:moveTo>
                  <a:cubicBezTo>
                    <a:pt x="2255" y="0"/>
                    <a:pt x="2187" y="64"/>
                    <a:pt x="2167" y="152"/>
                  </a:cubicBezTo>
                  <a:cubicBezTo>
                    <a:pt x="2072" y="581"/>
                    <a:pt x="1858" y="998"/>
                    <a:pt x="1560" y="1331"/>
                  </a:cubicBezTo>
                  <a:cubicBezTo>
                    <a:pt x="1298" y="1629"/>
                    <a:pt x="965" y="1855"/>
                    <a:pt x="596" y="1998"/>
                  </a:cubicBezTo>
                  <a:lnTo>
                    <a:pt x="750" y="1712"/>
                  </a:lnTo>
                  <a:cubicBezTo>
                    <a:pt x="786" y="1629"/>
                    <a:pt x="762" y="1510"/>
                    <a:pt x="655" y="1462"/>
                  </a:cubicBezTo>
                  <a:cubicBezTo>
                    <a:pt x="631" y="1448"/>
                    <a:pt x="604" y="1441"/>
                    <a:pt x="576" y="1441"/>
                  </a:cubicBezTo>
                  <a:cubicBezTo>
                    <a:pt x="508" y="1441"/>
                    <a:pt x="439" y="1481"/>
                    <a:pt x="405" y="1557"/>
                  </a:cubicBezTo>
                  <a:lnTo>
                    <a:pt x="48" y="2248"/>
                  </a:lnTo>
                  <a:cubicBezTo>
                    <a:pt x="0" y="2343"/>
                    <a:pt x="36" y="2462"/>
                    <a:pt x="119" y="2510"/>
                  </a:cubicBezTo>
                  <a:lnTo>
                    <a:pt x="822" y="2867"/>
                  </a:lnTo>
                  <a:cubicBezTo>
                    <a:pt x="846" y="2879"/>
                    <a:pt x="881" y="2879"/>
                    <a:pt x="905" y="2879"/>
                  </a:cubicBezTo>
                  <a:cubicBezTo>
                    <a:pt x="977" y="2879"/>
                    <a:pt x="1048" y="2831"/>
                    <a:pt x="1072" y="2772"/>
                  </a:cubicBezTo>
                  <a:cubicBezTo>
                    <a:pt x="1120" y="2688"/>
                    <a:pt x="1084" y="2569"/>
                    <a:pt x="1000" y="2522"/>
                  </a:cubicBezTo>
                  <a:lnTo>
                    <a:pt x="715" y="2367"/>
                  </a:lnTo>
                  <a:cubicBezTo>
                    <a:pt x="1143" y="2212"/>
                    <a:pt x="1536" y="1938"/>
                    <a:pt x="1846" y="1593"/>
                  </a:cubicBezTo>
                  <a:cubicBezTo>
                    <a:pt x="2191" y="1212"/>
                    <a:pt x="2429" y="748"/>
                    <a:pt x="2548" y="260"/>
                  </a:cubicBezTo>
                  <a:cubicBezTo>
                    <a:pt x="2560" y="140"/>
                    <a:pt x="2501" y="33"/>
                    <a:pt x="2394" y="10"/>
                  </a:cubicBezTo>
                  <a:cubicBezTo>
                    <a:pt x="2375" y="3"/>
                    <a:pt x="2356" y="0"/>
                    <a:pt x="2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1893734" y="1677892"/>
              <a:ext cx="203470" cy="175839"/>
            </a:xfrm>
            <a:custGeom>
              <a:rect b="b" l="l" r="r" t="t"/>
              <a:pathLst>
                <a:path extrusionOk="0" h="2501" w="2894">
                  <a:moveTo>
                    <a:pt x="555" y="1"/>
                  </a:moveTo>
                  <a:cubicBezTo>
                    <a:pt x="488" y="1"/>
                    <a:pt x="425" y="32"/>
                    <a:pt x="393" y="96"/>
                  </a:cubicBezTo>
                  <a:lnTo>
                    <a:pt x="36" y="798"/>
                  </a:lnTo>
                  <a:cubicBezTo>
                    <a:pt x="0" y="882"/>
                    <a:pt x="24" y="1001"/>
                    <a:pt x="119" y="1048"/>
                  </a:cubicBezTo>
                  <a:cubicBezTo>
                    <a:pt x="143" y="1060"/>
                    <a:pt x="167" y="1060"/>
                    <a:pt x="203" y="1060"/>
                  </a:cubicBezTo>
                  <a:cubicBezTo>
                    <a:pt x="274" y="1060"/>
                    <a:pt x="334" y="1013"/>
                    <a:pt x="369" y="953"/>
                  </a:cubicBezTo>
                  <a:lnTo>
                    <a:pt x="512" y="679"/>
                  </a:lnTo>
                  <a:cubicBezTo>
                    <a:pt x="679" y="1108"/>
                    <a:pt x="953" y="1501"/>
                    <a:pt x="1286" y="1799"/>
                  </a:cubicBezTo>
                  <a:cubicBezTo>
                    <a:pt x="1679" y="2144"/>
                    <a:pt x="2143" y="2382"/>
                    <a:pt x="2631" y="2501"/>
                  </a:cubicBezTo>
                  <a:lnTo>
                    <a:pt x="2679" y="2501"/>
                  </a:lnTo>
                  <a:cubicBezTo>
                    <a:pt x="2762" y="2501"/>
                    <a:pt x="2834" y="2441"/>
                    <a:pt x="2870" y="2358"/>
                  </a:cubicBezTo>
                  <a:cubicBezTo>
                    <a:pt x="2893" y="2263"/>
                    <a:pt x="2834" y="2168"/>
                    <a:pt x="2739" y="2132"/>
                  </a:cubicBezTo>
                  <a:cubicBezTo>
                    <a:pt x="2298" y="2025"/>
                    <a:pt x="1905" y="1822"/>
                    <a:pt x="1560" y="1525"/>
                  </a:cubicBezTo>
                  <a:cubicBezTo>
                    <a:pt x="1262" y="1251"/>
                    <a:pt x="1036" y="929"/>
                    <a:pt x="893" y="560"/>
                  </a:cubicBezTo>
                  <a:lnTo>
                    <a:pt x="893" y="560"/>
                  </a:lnTo>
                  <a:lnTo>
                    <a:pt x="1167" y="703"/>
                  </a:lnTo>
                  <a:cubicBezTo>
                    <a:pt x="1196" y="718"/>
                    <a:pt x="1227" y="724"/>
                    <a:pt x="1258" y="724"/>
                  </a:cubicBezTo>
                  <a:cubicBezTo>
                    <a:pt x="1328" y="724"/>
                    <a:pt x="1396" y="690"/>
                    <a:pt x="1429" y="632"/>
                  </a:cubicBezTo>
                  <a:cubicBezTo>
                    <a:pt x="1465" y="536"/>
                    <a:pt x="1441" y="417"/>
                    <a:pt x="1346" y="382"/>
                  </a:cubicBezTo>
                  <a:lnTo>
                    <a:pt x="655" y="25"/>
                  </a:lnTo>
                  <a:cubicBezTo>
                    <a:pt x="623" y="9"/>
                    <a:pt x="589" y="1"/>
                    <a:pt x="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3"/>
            <p:cNvSpPr/>
            <p:nvPr/>
          </p:nvSpPr>
          <p:spPr>
            <a:xfrm>
              <a:off x="2154014" y="1444540"/>
              <a:ext cx="205157" cy="177597"/>
            </a:xfrm>
            <a:custGeom>
              <a:rect b="b" l="l" r="r" t="t"/>
              <a:pathLst>
                <a:path extrusionOk="0" h="2526" w="2918">
                  <a:moveTo>
                    <a:pt x="196" y="0"/>
                  </a:moveTo>
                  <a:cubicBezTo>
                    <a:pt x="112" y="0"/>
                    <a:pt x="44" y="64"/>
                    <a:pt x="25" y="153"/>
                  </a:cubicBezTo>
                  <a:cubicBezTo>
                    <a:pt x="1" y="260"/>
                    <a:pt x="72" y="367"/>
                    <a:pt x="180" y="379"/>
                  </a:cubicBezTo>
                  <a:cubicBezTo>
                    <a:pt x="608" y="486"/>
                    <a:pt x="1013" y="688"/>
                    <a:pt x="1358" y="986"/>
                  </a:cubicBezTo>
                  <a:cubicBezTo>
                    <a:pt x="1656" y="1248"/>
                    <a:pt x="1870" y="1581"/>
                    <a:pt x="2025" y="1962"/>
                  </a:cubicBezTo>
                  <a:lnTo>
                    <a:pt x="1727" y="1808"/>
                  </a:lnTo>
                  <a:cubicBezTo>
                    <a:pt x="1698" y="1793"/>
                    <a:pt x="1667" y="1786"/>
                    <a:pt x="1636" y="1786"/>
                  </a:cubicBezTo>
                  <a:cubicBezTo>
                    <a:pt x="1567" y="1786"/>
                    <a:pt x="1502" y="1821"/>
                    <a:pt x="1477" y="1879"/>
                  </a:cubicBezTo>
                  <a:cubicBezTo>
                    <a:pt x="1430" y="1962"/>
                    <a:pt x="1454" y="2093"/>
                    <a:pt x="1549" y="2129"/>
                  </a:cubicBezTo>
                  <a:lnTo>
                    <a:pt x="2263" y="2510"/>
                  </a:lnTo>
                  <a:cubicBezTo>
                    <a:pt x="2287" y="2520"/>
                    <a:pt x="2315" y="2526"/>
                    <a:pt x="2343" y="2526"/>
                  </a:cubicBezTo>
                  <a:cubicBezTo>
                    <a:pt x="2410" y="2526"/>
                    <a:pt x="2479" y="2494"/>
                    <a:pt x="2513" y="2427"/>
                  </a:cubicBezTo>
                  <a:lnTo>
                    <a:pt x="2882" y="1712"/>
                  </a:lnTo>
                  <a:cubicBezTo>
                    <a:pt x="2918" y="1653"/>
                    <a:pt x="2870" y="1534"/>
                    <a:pt x="2787" y="1474"/>
                  </a:cubicBezTo>
                  <a:cubicBezTo>
                    <a:pt x="2759" y="1464"/>
                    <a:pt x="2729" y="1458"/>
                    <a:pt x="2700" y="1458"/>
                  </a:cubicBezTo>
                  <a:cubicBezTo>
                    <a:pt x="2628" y="1458"/>
                    <a:pt x="2559" y="1490"/>
                    <a:pt x="2525" y="1558"/>
                  </a:cubicBezTo>
                  <a:lnTo>
                    <a:pt x="2382" y="1855"/>
                  </a:lnTo>
                  <a:cubicBezTo>
                    <a:pt x="2216" y="1415"/>
                    <a:pt x="1942" y="1022"/>
                    <a:pt x="1596" y="700"/>
                  </a:cubicBezTo>
                  <a:cubicBezTo>
                    <a:pt x="1204" y="367"/>
                    <a:pt x="739" y="117"/>
                    <a:pt x="251" y="10"/>
                  </a:cubicBezTo>
                  <a:cubicBezTo>
                    <a:pt x="232" y="3"/>
                    <a:pt x="213"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2049609" y="1523272"/>
              <a:ext cx="167262" cy="229976"/>
            </a:xfrm>
            <a:custGeom>
              <a:rect b="b" l="l" r="r" t="t"/>
              <a:pathLst>
                <a:path extrusionOk="0" h="3271" w="2379">
                  <a:moveTo>
                    <a:pt x="1134" y="0"/>
                  </a:moveTo>
                  <a:cubicBezTo>
                    <a:pt x="1109" y="0"/>
                    <a:pt x="1084" y="13"/>
                    <a:pt x="1069" y="43"/>
                  </a:cubicBezTo>
                  <a:lnTo>
                    <a:pt x="33" y="1960"/>
                  </a:lnTo>
                  <a:cubicBezTo>
                    <a:pt x="1" y="2004"/>
                    <a:pt x="37" y="2057"/>
                    <a:pt x="80" y="2057"/>
                  </a:cubicBezTo>
                  <a:cubicBezTo>
                    <a:pt x="84" y="2057"/>
                    <a:pt x="89" y="2057"/>
                    <a:pt x="93" y="2056"/>
                  </a:cubicBezTo>
                  <a:lnTo>
                    <a:pt x="1224" y="2056"/>
                  </a:lnTo>
                  <a:lnTo>
                    <a:pt x="1224" y="3198"/>
                  </a:lnTo>
                  <a:cubicBezTo>
                    <a:pt x="1210" y="3241"/>
                    <a:pt x="1237" y="3271"/>
                    <a:pt x="1272" y="3271"/>
                  </a:cubicBezTo>
                  <a:cubicBezTo>
                    <a:pt x="1296" y="3271"/>
                    <a:pt x="1323" y="3256"/>
                    <a:pt x="1343" y="3222"/>
                  </a:cubicBezTo>
                  <a:lnTo>
                    <a:pt x="2355" y="1305"/>
                  </a:lnTo>
                  <a:cubicBezTo>
                    <a:pt x="2379" y="1258"/>
                    <a:pt x="2331" y="1198"/>
                    <a:pt x="2295" y="1198"/>
                  </a:cubicBezTo>
                  <a:lnTo>
                    <a:pt x="1200" y="1198"/>
                  </a:lnTo>
                  <a:lnTo>
                    <a:pt x="1200" y="67"/>
                  </a:lnTo>
                  <a:cubicBezTo>
                    <a:pt x="1200" y="26"/>
                    <a:pt x="1168"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3"/>
          <p:cNvGrpSpPr/>
          <p:nvPr/>
        </p:nvGrpSpPr>
        <p:grpSpPr>
          <a:xfrm>
            <a:off x="2005344" y="1429283"/>
            <a:ext cx="462977" cy="460516"/>
            <a:chOff x="2365852" y="1416698"/>
            <a:chExt cx="462977" cy="460516"/>
          </a:xfrm>
        </p:grpSpPr>
        <p:sp>
          <p:nvSpPr>
            <p:cNvPr id="1085" name="Google Shape;1085;p73"/>
            <p:cNvSpPr/>
            <p:nvPr/>
          </p:nvSpPr>
          <p:spPr>
            <a:xfrm>
              <a:off x="2493109" y="1416698"/>
              <a:ext cx="56105" cy="120648"/>
            </a:xfrm>
            <a:custGeom>
              <a:rect b="b" l="l" r="r" t="t"/>
              <a:pathLst>
                <a:path extrusionOk="0" h="1716" w="798">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2365852" y="1571587"/>
              <a:ext cx="120577" cy="81275"/>
            </a:xfrm>
            <a:custGeom>
              <a:rect b="b" l="l" r="r" t="t"/>
              <a:pathLst>
                <a:path extrusionOk="0" h="1156" w="1715">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2553363" y="1570743"/>
              <a:ext cx="123952" cy="82119"/>
            </a:xfrm>
            <a:custGeom>
              <a:rect b="b" l="l" r="r" t="t"/>
              <a:pathLst>
                <a:path extrusionOk="0" h="1168" w="1763">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2492265" y="1556541"/>
              <a:ext cx="55262" cy="53645"/>
            </a:xfrm>
            <a:custGeom>
              <a:rect b="b" l="l" r="r" t="t"/>
              <a:pathLst>
                <a:path extrusionOk="0" h="763" w="786">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p:nvPr/>
          </p:nvSpPr>
          <p:spPr>
            <a:xfrm>
              <a:off x="2706564" y="1662847"/>
              <a:ext cx="122265" cy="64542"/>
            </a:xfrm>
            <a:custGeom>
              <a:rect b="b" l="l" r="r" t="t"/>
              <a:pathLst>
                <a:path extrusionOk="0" h="918" w="1739">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3"/>
            <p:cNvSpPr/>
            <p:nvPr/>
          </p:nvSpPr>
          <p:spPr>
            <a:xfrm>
              <a:off x="2472157" y="1625161"/>
              <a:ext cx="337406" cy="252052"/>
            </a:xfrm>
            <a:custGeom>
              <a:rect b="b" l="l" r="r" t="t"/>
              <a:pathLst>
                <a:path extrusionOk="0" h="3585" w="4799">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3"/>
          <p:cNvGrpSpPr/>
          <p:nvPr/>
        </p:nvGrpSpPr>
        <p:grpSpPr>
          <a:xfrm>
            <a:off x="2730240" y="1428475"/>
            <a:ext cx="354983" cy="462132"/>
            <a:chOff x="2858921" y="1412550"/>
            <a:chExt cx="354983" cy="462132"/>
          </a:xfrm>
        </p:grpSpPr>
        <p:sp>
          <p:nvSpPr>
            <p:cNvPr id="1092" name="Google Shape;1092;p73"/>
            <p:cNvSpPr/>
            <p:nvPr/>
          </p:nvSpPr>
          <p:spPr>
            <a:xfrm>
              <a:off x="2858921" y="1412550"/>
              <a:ext cx="354983" cy="126483"/>
            </a:xfrm>
            <a:custGeom>
              <a:rect b="b" l="l" r="r" t="t"/>
              <a:pathLst>
                <a:path extrusionOk="0" h="1799" w="5049">
                  <a:moveTo>
                    <a:pt x="3024" y="405"/>
                  </a:moveTo>
                  <a:lnTo>
                    <a:pt x="3024" y="1001"/>
                  </a:lnTo>
                  <a:lnTo>
                    <a:pt x="2024" y="1001"/>
                  </a:lnTo>
                  <a:lnTo>
                    <a:pt x="2024" y="405"/>
                  </a:lnTo>
                  <a:close/>
                  <a:moveTo>
                    <a:pt x="1822" y="0"/>
                  </a:moveTo>
                  <a:cubicBezTo>
                    <a:pt x="1715" y="0"/>
                    <a:pt x="1631" y="84"/>
                    <a:pt x="1631" y="191"/>
                  </a:cubicBezTo>
                  <a:lnTo>
                    <a:pt x="1631" y="1001"/>
                  </a:lnTo>
                  <a:lnTo>
                    <a:pt x="119" y="1001"/>
                  </a:lnTo>
                  <a:cubicBezTo>
                    <a:pt x="48" y="1001"/>
                    <a:pt x="0" y="1060"/>
                    <a:pt x="0" y="1120"/>
                  </a:cubicBezTo>
                  <a:lnTo>
                    <a:pt x="0" y="1679"/>
                  </a:lnTo>
                  <a:cubicBezTo>
                    <a:pt x="0" y="1751"/>
                    <a:pt x="60" y="1798"/>
                    <a:pt x="119" y="1798"/>
                  </a:cubicBezTo>
                  <a:lnTo>
                    <a:pt x="4917" y="1798"/>
                  </a:lnTo>
                  <a:cubicBezTo>
                    <a:pt x="4989" y="1798"/>
                    <a:pt x="5036" y="1739"/>
                    <a:pt x="5036" y="1679"/>
                  </a:cubicBezTo>
                  <a:lnTo>
                    <a:pt x="5036" y="1120"/>
                  </a:lnTo>
                  <a:cubicBezTo>
                    <a:pt x="5048" y="1060"/>
                    <a:pt x="4989" y="1001"/>
                    <a:pt x="4917" y="1001"/>
                  </a:cubicBezTo>
                  <a:lnTo>
                    <a:pt x="3393" y="1001"/>
                  </a:lnTo>
                  <a:lnTo>
                    <a:pt x="3393" y="191"/>
                  </a:lnTo>
                  <a:cubicBezTo>
                    <a:pt x="3393" y="84"/>
                    <a:pt x="3310" y="0"/>
                    <a:pt x="3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3"/>
            <p:cNvSpPr/>
            <p:nvPr/>
          </p:nvSpPr>
          <p:spPr>
            <a:xfrm>
              <a:off x="2875654" y="1564907"/>
              <a:ext cx="320673" cy="309775"/>
            </a:xfrm>
            <a:custGeom>
              <a:rect b="b" l="l" r="r" t="t"/>
              <a:pathLst>
                <a:path extrusionOk="0" h="4406" w="4561">
                  <a:moveTo>
                    <a:pt x="2203" y="596"/>
                  </a:moveTo>
                  <a:cubicBezTo>
                    <a:pt x="2536" y="596"/>
                    <a:pt x="2834" y="715"/>
                    <a:pt x="3060" y="953"/>
                  </a:cubicBezTo>
                  <a:cubicBezTo>
                    <a:pt x="3239" y="1131"/>
                    <a:pt x="3358" y="1370"/>
                    <a:pt x="3393" y="1632"/>
                  </a:cubicBezTo>
                  <a:lnTo>
                    <a:pt x="3417" y="1608"/>
                  </a:lnTo>
                  <a:cubicBezTo>
                    <a:pt x="3453" y="1572"/>
                    <a:pt x="3501" y="1554"/>
                    <a:pt x="3548" y="1554"/>
                  </a:cubicBezTo>
                  <a:cubicBezTo>
                    <a:pt x="3596" y="1554"/>
                    <a:pt x="3643" y="1572"/>
                    <a:pt x="3679" y="1608"/>
                  </a:cubicBezTo>
                  <a:cubicBezTo>
                    <a:pt x="3751" y="1691"/>
                    <a:pt x="3751" y="1810"/>
                    <a:pt x="3679" y="1882"/>
                  </a:cubicBezTo>
                  <a:lnTo>
                    <a:pt x="3334" y="2227"/>
                  </a:lnTo>
                  <a:cubicBezTo>
                    <a:pt x="3310" y="2251"/>
                    <a:pt x="3251" y="2286"/>
                    <a:pt x="3203" y="2286"/>
                  </a:cubicBezTo>
                  <a:cubicBezTo>
                    <a:pt x="3155" y="2286"/>
                    <a:pt x="3096" y="2263"/>
                    <a:pt x="3072" y="2227"/>
                  </a:cubicBezTo>
                  <a:lnTo>
                    <a:pt x="2727" y="1882"/>
                  </a:lnTo>
                  <a:cubicBezTo>
                    <a:pt x="2655" y="1810"/>
                    <a:pt x="2655" y="1691"/>
                    <a:pt x="2727" y="1608"/>
                  </a:cubicBezTo>
                  <a:cubicBezTo>
                    <a:pt x="2764" y="1570"/>
                    <a:pt x="2811" y="1553"/>
                    <a:pt x="2858" y="1553"/>
                  </a:cubicBezTo>
                  <a:cubicBezTo>
                    <a:pt x="2900" y="1553"/>
                    <a:pt x="2943" y="1567"/>
                    <a:pt x="2977" y="1596"/>
                  </a:cubicBezTo>
                  <a:cubicBezTo>
                    <a:pt x="2953" y="1465"/>
                    <a:pt x="2870" y="1334"/>
                    <a:pt x="2774" y="1239"/>
                  </a:cubicBezTo>
                  <a:cubicBezTo>
                    <a:pt x="2620" y="1096"/>
                    <a:pt x="2417" y="1000"/>
                    <a:pt x="2191" y="1000"/>
                  </a:cubicBezTo>
                  <a:cubicBezTo>
                    <a:pt x="1965" y="1000"/>
                    <a:pt x="1774" y="1096"/>
                    <a:pt x="1608" y="1239"/>
                  </a:cubicBezTo>
                  <a:cubicBezTo>
                    <a:pt x="1572" y="1274"/>
                    <a:pt x="1524" y="1292"/>
                    <a:pt x="1477" y="1292"/>
                  </a:cubicBezTo>
                  <a:cubicBezTo>
                    <a:pt x="1429" y="1292"/>
                    <a:pt x="1381" y="1274"/>
                    <a:pt x="1346" y="1239"/>
                  </a:cubicBezTo>
                  <a:cubicBezTo>
                    <a:pt x="1274" y="1167"/>
                    <a:pt x="1274" y="1036"/>
                    <a:pt x="1357" y="953"/>
                  </a:cubicBezTo>
                  <a:cubicBezTo>
                    <a:pt x="1584" y="739"/>
                    <a:pt x="1893" y="596"/>
                    <a:pt x="2203" y="596"/>
                  </a:cubicBezTo>
                  <a:close/>
                  <a:moveTo>
                    <a:pt x="1369" y="1661"/>
                  </a:moveTo>
                  <a:cubicBezTo>
                    <a:pt x="1417" y="1661"/>
                    <a:pt x="1465" y="1679"/>
                    <a:pt x="1500" y="1715"/>
                  </a:cubicBezTo>
                  <a:lnTo>
                    <a:pt x="1846" y="2060"/>
                  </a:lnTo>
                  <a:cubicBezTo>
                    <a:pt x="1917" y="2132"/>
                    <a:pt x="1917" y="2251"/>
                    <a:pt x="1846" y="2322"/>
                  </a:cubicBezTo>
                  <a:cubicBezTo>
                    <a:pt x="1798" y="2370"/>
                    <a:pt x="1762" y="2382"/>
                    <a:pt x="1715" y="2382"/>
                  </a:cubicBezTo>
                  <a:cubicBezTo>
                    <a:pt x="1667" y="2382"/>
                    <a:pt x="1643" y="2370"/>
                    <a:pt x="1596" y="2346"/>
                  </a:cubicBezTo>
                  <a:lnTo>
                    <a:pt x="1596" y="2346"/>
                  </a:lnTo>
                  <a:cubicBezTo>
                    <a:pt x="1619" y="2477"/>
                    <a:pt x="1703" y="2608"/>
                    <a:pt x="1798" y="2703"/>
                  </a:cubicBezTo>
                  <a:cubicBezTo>
                    <a:pt x="1953" y="2846"/>
                    <a:pt x="2167" y="2941"/>
                    <a:pt x="2381" y="2941"/>
                  </a:cubicBezTo>
                  <a:cubicBezTo>
                    <a:pt x="2608" y="2941"/>
                    <a:pt x="2798" y="2846"/>
                    <a:pt x="2965" y="2703"/>
                  </a:cubicBezTo>
                  <a:cubicBezTo>
                    <a:pt x="3001" y="2661"/>
                    <a:pt x="3048" y="2641"/>
                    <a:pt x="3097" y="2641"/>
                  </a:cubicBezTo>
                  <a:cubicBezTo>
                    <a:pt x="3146" y="2641"/>
                    <a:pt x="3197" y="2661"/>
                    <a:pt x="3239" y="2703"/>
                  </a:cubicBezTo>
                  <a:cubicBezTo>
                    <a:pt x="3310" y="2774"/>
                    <a:pt x="3310" y="2894"/>
                    <a:pt x="3239" y="2965"/>
                  </a:cubicBezTo>
                  <a:cubicBezTo>
                    <a:pt x="3012" y="3191"/>
                    <a:pt x="2703" y="3322"/>
                    <a:pt x="2381" y="3322"/>
                  </a:cubicBezTo>
                  <a:cubicBezTo>
                    <a:pt x="2060" y="3322"/>
                    <a:pt x="1762" y="3203"/>
                    <a:pt x="1536" y="2965"/>
                  </a:cubicBezTo>
                  <a:cubicBezTo>
                    <a:pt x="1357" y="2786"/>
                    <a:pt x="1238" y="2548"/>
                    <a:pt x="1191" y="2298"/>
                  </a:cubicBezTo>
                  <a:lnTo>
                    <a:pt x="1179" y="2310"/>
                  </a:lnTo>
                  <a:cubicBezTo>
                    <a:pt x="1143" y="2346"/>
                    <a:pt x="1096" y="2364"/>
                    <a:pt x="1048" y="2364"/>
                  </a:cubicBezTo>
                  <a:cubicBezTo>
                    <a:pt x="1000" y="2364"/>
                    <a:pt x="953" y="2346"/>
                    <a:pt x="917" y="2310"/>
                  </a:cubicBezTo>
                  <a:cubicBezTo>
                    <a:pt x="822" y="2251"/>
                    <a:pt x="822" y="2132"/>
                    <a:pt x="893" y="2060"/>
                  </a:cubicBezTo>
                  <a:lnTo>
                    <a:pt x="1238" y="1715"/>
                  </a:lnTo>
                  <a:cubicBezTo>
                    <a:pt x="1274" y="1679"/>
                    <a:pt x="1322" y="1661"/>
                    <a:pt x="1369" y="1661"/>
                  </a:cubicBezTo>
                  <a:close/>
                  <a:moveTo>
                    <a:pt x="0" y="0"/>
                  </a:moveTo>
                  <a:lnTo>
                    <a:pt x="298" y="4406"/>
                  </a:lnTo>
                  <a:lnTo>
                    <a:pt x="4263" y="4406"/>
                  </a:ln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73"/>
          <p:cNvGrpSpPr/>
          <p:nvPr/>
        </p:nvGrpSpPr>
        <p:grpSpPr>
          <a:xfrm>
            <a:off x="3353315" y="1429318"/>
            <a:ext cx="465506" cy="460447"/>
            <a:chOff x="3254824" y="1412550"/>
            <a:chExt cx="465506" cy="460447"/>
          </a:xfrm>
        </p:grpSpPr>
        <p:sp>
          <p:nvSpPr>
            <p:cNvPr id="1095" name="Google Shape;1095;p73"/>
            <p:cNvSpPr/>
            <p:nvPr/>
          </p:nvSpPr>
          <p:spPr>
            <a:xfrm>
              <a:off x="3448241" y="1669526"/>
              <a:ext cx="78744" cy="123108"/>
            </a:xfrm>
            <a:custGeom>
              <a:rect b="b" l="l" r="r" t="t"/>
              <a:pathLst>
                <a:path extrusionOk="0" h="1751" w="1120">
                  <a:moveTo>
                    <a:pt x="131" y="1"/>
                  </a:moveTo>
                  <a:lnTo>
                    <a:pt x="0" y="1751"/>
                  </a:lnTo>
                  <a:lnTo>
                    <a:pt x="1119" y="1751"/>
                  </a:lnTo>
                  <a:lnTo>
                    <a:pt x="964" y="1"/>
                  </a:lnTo>
                  <a:cubicBezTo>
                    <a:pt x="845" y="84"/>
                    <a:pt x="703" y="120"/>
                    <a:pt x="548" y="120"/>
                  </a:cubicBezTo>
                  <a:cubicBezTo>
                    <a:pt x="405" y="120"/>
                    <a:pt x="250" y="84"/>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3"/>
            <p:cNvSpPr/>
            <p:nvPr/>
          </p:nvSpPr>
          <p:spPr>
            <a:xfrm>
              <a:off x="3289978" y="1612647"/>
              <a:ext cx="165855" cy="104899"/>
            </a:xfrm>
            <a:custGeom>
              <a:rect b="b" l="l" r="r" t="t"/>
              <a:pathLst>
                <a:path extrusionOk="0" h="1492" w="2359">
                  <a:moveTo>
                    <a:pt x="2037" y="0"/>
                  </a:moveTo>
                  <a:lnTo>
                    <a:pt x="25" y="988"/>
                  </a:lnTo>
                  <a:cubicBezTo>
                    <a:pt x="25" y="988"/>
                    <a:pt x="1" y="1024"/>
                    <a:pt x="25" y="1036"/>
                  </a:cubicBezTo>
                  <a:cubicBezTo>
                    <a:pt x="160" y="1324"/>
                    <a:pt x="446" y="1491"/>
                    <a:pt x="741" y="1491"/>
                  </a:cubicBezTo>
                  <a:cubicBezTo>
                    <a:pt x="861" y="1491"/>
                    <a:pt x="983" y="1463"/>
                    <a:pt x="1096" y="1405"/>
                  </a:cubicBezTo>
                  <a:lnTo>
                    <a:pt x="2358" y="786"/>
                  </a:lnTo>
                  <a:cubicBezTo>
                    <a:pt x="2168" y="643"/>
                    <a:pt x="2025" y="417"/>
                    <a:pt x="2025" y="155"/>
                  </a:cubicBezTo>
                  <a:cubicBezTo>
                    <a:pt x="2025" y="95"/>
                    <a:pt x="2025" y="48"/>
                    <a:pt x="2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3519393" y="1610959"/>
              <a:ext cx="166629" cy="106235"/>
            </a:xfrm>
            <a:custGeom>
              <a:rect b="b" l="l" r="r" t="t"/>
              <a:pathLst>
                <a:path extrusionOk="0" h="1511" w="2370">
                  <a:moveTo>
                    <a:pt x="310" y="0"/>
                  </a:moveTo>
                  <a:cubicBezTo>
                    <a:pt x="333" y="60"/>
                    <a:pt x="333" y="107"/>
                    <a:pt x="333" y="167"/>
                  </a:cubicBezTo>
                  <a:cubicBezTo>
                    <a:pt x="333" y="417"/>
                    <a:pt x="191" y="655"/>
                    <a:pt x="0" y="786"/>
                  </a:cubicBezTo>
                  <a:lnTo>
                    <a:pt x="1262" y="1417"/>
                  </a:lnTo>
                  <a:cubicBezTo>
                    <a:pt x="1386" y="1481"/>
                    <a:pt x="1516" y="1511"/>
                    <a:pt x="1641" y="1511"/>
                  </a:cubicBezTo>
                  <a:cubicBezTo>
                    <a:pt x="1937" y="1511"/>
                    <a:pt x="2212" y="1344"/>
                    <a:pt x="2346" y="1060"/>
                  </a:cubicBezTo>
                  <a:cubicBezTo>
                    <a:pt x="2369" y="1048"/>
                    <a:pt x="2346" y="1012"/>
                    <a:pt x="2334" y="1000"/>
                  </a:cubicBezTo>
                  <a:lnTo>
                    <a:pt x="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p:nvPr/>
          </p:nvSpPr>
          <p:spPr>
            <a:xfrm>
              <a:off x="3459912" y="1412550"/>
              <a:ext cx="58707" cy="164168"/>
            </a:xfrm>
            <a:custGeom>
              <a:rect b="b" l="l" r="r" t="t"/>
              <a:pathLst>
                <a:path extrusionOk="0" h="2335" w="835">
                  <a:moveTo>
                    <a:pt x="72" y="0"/>
                  </a:moveTo>
                  <a:cubicBezTo>
                    <a:pt x="25" y="0"/>
                    <a:pt x="1" y="24"/>
                    <a:pt x="1" y="72"/>
                  </a:cubicBezTo>
                  <a:lnTo>
                    <a:pt x="1" y="2322"/>
                  </a:lnTo>
                  <a:cubicBezTo>
                    <a:pt x="120" y="2251"/>
                    <a:pt x="263" y="2203"/>
                    <a:pt x="417" y="2203"/>
                  </a:cubicBezTo>
                  <a:cubicBezTo>
                    <a:pt x="560" y="2203"/>
                    <a:pt x="703" y="2251"/>
                    <a:pt x="834" y="2334"/>
                  </a:cubicBezTo>
                  <a:lnTo>
                    <a:pt x="834" y="762"/>
                  </a:lnTo>
                  <a:cubicBezTo>
                    <a:pt x="834" y="346"/>
                    <a:pt x="489"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3"/>
            <p:cNvSpPr/>
            <p:nvPr/>
          </p:nvSpPr>
          <p:spPr>
            <a:xfrm>
              <a:off x="3460756" y="1595843"/>
              <a:ext cx="54488" cy="54488"/>
            </a:xfrm>
            <a:custGeom>
              <a:rect b="b" l="l" r="r" t="t"/>
              <a:pathLst>
                <a:path extrusionOk="0" h="775" w="775">
                  <a:moveTo>
                    <a:pt x="394" y="1"/>
                  </a:moveTo>
                  <a:cubicBezTo>
                    <a:pt x="310" y="1"/>
                    <a:pt x="251" y="13"/>
                    <a:pt x="191" y="60"/>
                  </a:cubicBezTo>
                  <a:cubicBezTo>
                    <a:pt x="72" y="132"/>
                    <a:pt x="13" y="251"/>
                    <a:pt x="13" y="382"/>
                  </a:cubicBezTo>
                  <a:cubicBezTo>
                    <a:pt x="1" y="596"/>
                    <a:pt x="179" y="775"/>
                    <a:pt x="394" y="775"/>
                  </a:cubicBezTo>
                  <a:cubicBezTo>
                    <a:pt x="596" y="775"/>
                    <a:pt x="775" y="596"/>
                    <a:pt x="775" y="382"/>
                  </a:cubicBezTo>
                  <a:cubicBezTo>
                    <a:pt x="775" y="275"/>
                    <a:pt x="727" y="191"/>
                    <a:pt x="655" y="120"/>
                  </a:cubicBezTo>
                  <a:cubicBezTo>
                    <a:pt x="584" y="37"/>
                    <a:pt x="489"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3254824" y="1818509"/>
              <a:ext cx="465506" cy="54488"/>
            </a:xfrm>
            <a:custGeom>
              <a:rect b="b" l="l" r="r" t="t"/>
              <a:pathLst>
                <a:path extrusionOk="0" h="775" w="6621">
                  <a:moveTo>
                    <a:pt x="2739" y="1"/>
                  </a:moveTo>
                  <a:lnTo>
                    <a:pt x="2703" y="382"/>
                  </a:lnTo>
                  <a:lnTo>
                    <a:pt x="227" y="382"/>
                  </a:lnTo>
                  <a:cubicBezTo>
                    <a:pt x="132" y="382"/>
                    <a:pt x="48" y="441"/>
                    <a:pt x="25" y="537"/>
                  </a:cubicBezTo>
                  <a:cubicBezTo>
                    <a:pt x="1" y="668"/>
                    <a:pt x="84" y="775"/>
                    <a:pt x="227" y="775"/>
                  </a:cubicBezTo>
                  <a:lnTo>
                    <a:pt x="6394" y="775"/>
                  </a:lnTo>
                  <a:cubicBezTo>
                    <a:pt x="6490" y="775"/>
                    <a:pt x="6573" y="715"/>
                    <a:pt x="6597" y="620"/>
                  </a:cubicBezTo>
                  <a:cubicBezTo>
                    <a:pt x="6621" y="501"/>
                    <a:pt x="6537" y="382"/>
                    <a:pt x="6406" y="382"/>
                  </a:cubicBezTo>
                  <a:lnTo>
                    <a:pt x="3930" y="382"/>
                  </a:lnTo>
                  <a:lnTo>
                    <a:pt x="3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73"/>
          <p:cNvGrpSpPr/>
          <p:nvPr/>
        </p:nvGrpSpPr>
        <p:grpSpPr>
          <a:xfrm>
            <a:off x="4006438" y="1443063"/>
            <a:ext cx="463820" cy="432955"/>
            <a:chOff x="3820732" y="1422604"/>
            <a:chExt cx="463820" cy="432955"/>
          </a:xfrm>
        </p:grpSpPr>
        <p:sp>
          <p:nvSpPr>
            <p:cNvPr id="1102" name="Google Shape;1102;p73"/>
            <p:cNvSpPr/>
            <p:nvPr/>
          </p:nvSpPr>
          <p:spPr>
            <a:xfrm>
              <a:off x="4004025" y="1623474"/>
              <a:ext cx="280527" cy="232085"/>
            </a:xfrm>
            <a:custGeom>
              <a:rect b="b" l="l" r="r" t="t"/>
              <a:pathLst>
                <a:path extrusionOk="0" h="3301" w="3990">
                  <a:moveTo>
                    <a:pt x="3049" y="1"/>
                  </a:moveTo>
                  <a:lnTo>
                    <a:pt x="2942" y="418"/>
                  </a:lnTo>
                  <a:cubicBezTo>
                    <a:pt x="2894" y="632"/>
                    <a:pt x="2715" y="763"/>
                    <a:pt x="2513" y="763"/>
                  </a:cubicBezTo>
                  <a:cubicBezTo>
                    <a:pt x="2465" y="763"/>
                    <a:pt x="2418" y="763"/>
                    <a:pt x="2382" y="751"/>
                  </a:cubicBezTo>
                  <a:lnTo>
                    <a:pt x="1965" y="632"/>
                  </a:lnTo>
                  <a:lnTo>
                    <a:pt x="2573" y="1668"/>
                  </a:lnTo>
                  <a:lnTo>
                    <a:pt x="1156" y="1668"/>
                  </a:lnTo>
                  <a:lnTo>
                    <a:pt x="1156" y="1334"/>
                  </a:lnTo>
                  <a:cubicBezTo>
                    <a:pt x="1156" y="1294"/>
                    <a:pt x="1128" y="1265"/>
                    <a:pt x="1096" y="1265"/>
                  </a:cubicBezTo>
                  <a:cubicBezTo>
                    <a:pt x="1081" y="1265"/>
                    <a:pt x="1064" y="1271"/>
                    <a:pt x="1049" y="1287"/>
                  </a:cubicBezTo>
                  <a:lnTo>
                    <a:pt x="25" y="2239"/>
                  </a:lnTo>
                  <a:cubicBezTo>
                    <a:pt x="1" y="2263"/>
                    <a:pt x="1" y="2311"/>
                    <a:pt x="25" y="2322"/>
                  </a:cubicBezTo>
                  <a:lnTo>
                    <a:pt x="1049" y="3275"/>
                  </a:lnTo>
                  <a:cubicBezTo>
                    <a:pt x="1066" y="3292"/>
                    <a:pt x="1085" y="3300"/>
                    <a:pt x="1104" y="3300"/>
                  </a:cubicBezTo>
                  <a:cubicBezTo>
                    <a:pt x="1137" y="3300"/>
                    <a:pt x="1169" y="3277"/>
                    <a:pt x="1191" y="3239"/>
                  </a:cubicBezTo>
                  <a:lnTo>
                    <a:pt x="1191" y="2894"/>
                  </a:lnTo>
                  <a:lnTo>
                    <a:pt x="3227" y="2894"/>
                  </a:lnTo>
                  <a:cubicBezTo>
                    <a:pt x="3287" y="2882"/>
                    <a:pt x="3335" y="2846"/>
                    <a:pt x="3358" y="2787"/>
                  </a:cubicBezTo>
                  <a:lnTo>
                    <a:pt x="3954" y="1751"/>
                  </a:lnTo>
                  <a:cubicBezTo>
                    <a:pt x="3966" y="1715"/>
                    <a:pt x="3989" y="1691"/>
                    <a:pt x="3989" y="1644"/>
                  </a:cubicBezTo>
                  <a:lnTo>
                    <a:pt x="3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a:off x="3936248" y="1422604"/>
              <a:ext cx="272934" cy="229624"/>
            </a:xfrm>
            <a:custGeom>
              <a:rect b="b" l="l" r="r" t="t"/>
              <a:pathLst>
                <a:path extrusionOk="0" h="3266" w="3882">
                  <a:moveTo>
                    <a:pt x="1072" y="0"/>
                  </a:moveTo>
                  <a:cubicBezTo>
                    <a:pt x="1024" y="0"/>
                    <a:pt x="965" y="36"/>
                    <a:pt x="953" y="72"/>
                  </a:cubicBezTo>
                  <a:lnTo>
                    <a:pt x="0" y="1679"/>
                  </a:lnTo>
                  <a:lnTo>
                    <a:pt x="417" y="1560"/>
                  </a:lnTo>
                  <a:cubicBezTo>
                    <a:pt x="453" y="1548"/>
                    <a:pt x="500" y="1548"/>
                    <a:pt x="548" y="1548"/>
                  </a:cubicBezTo>
                  <a:cubicBezTo>
                    <a:pt x="750" y="1548"/>
                    <a:pt x="929" y="1703"/>
                    <a:pt x="977" y="1893"/>
                  </a:cubicBezTo>
                  <a:lnTo>
                    <a:pt x="1072" y="2310"/>
                  </a:lnTo>
                  <a:lnTo>
                    <a:pt x="1679" y="1262"/>
                  </a:lnTo>
                  <a:lnTo>
                    <a:pt x="2417" y="2560"/>
                  </a:lnTo>
                  <a:lnTo>
                    <a:pt x="2120" y="2739"/>
                  </a:lnTo>
                  <a:cubicBezTo>
                    <a:pt x="2084" y="2774"/>
                    <a:pt x="2084" y="2846"/>
                    <a:pt x="2144" y="2858"/>
                  </a:cubicBezTo>
                  <a:lnTo>
                    <a:pt x="3477" y="3263"/>
                  </a:lnTo>
                  <a:cubicBezTo>
                    <a:pt x="3483" y="3265"/>
                    <a:pt x="3490" y="3266"/>
                    <a:pt x="3496" y="3266"/>
                  </a:cubicBezTo>
                  <a:cubicBezTo>
                    <a:pt x="3525" y="3266"/>
                    <a:pt x="3551" y="3244"/>
                    <a:pt x="3560" y="3215"/>
                  </a:cubicBezTo>
                  <a:lnTo>
                    <a:pt x="3882" y="1846"/>
                  </a:lnTo>
                  <a:cubicBezTo>
                    <a:pt x="3882" y="1791"/>
                    <a:pt x="3847" y="1750"/>
                    <a:pt x="3804" y="1750"/>
                  </a:cubicBezTo>
                  <a:cubicBezTo>
                    <a:pt x="3791" y="1750"/>
                    <a:pt x="3777" y="1754"/>
                    <a:pt x="3763" y="1762"/>
                  </a:cubicBezTo>
                  <a:lnTo>
                    <a:pt x="3477" y="1929"/>
                  </a:lnTo>
                  <a:lnTo>
                    <a:pt x="2441" y="107"/>
                  </a:lnTo>
                  <a:cubicBezTo>
                    <a:pt x="2405" y="48"/>
                    <a:pt x="2334" y="0"/>
                    <a:pt x="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3820732" y="1558791"/>
              <a:ext cx="188424" cy="268153"/>
            </a:xfrm>
            <a:custGeom>
              <a:rect b="b" l="l" r="r" t="t"/>
              <a:pathLst>
                <a:path extrusionOk="0" h="3814" w="2680">
                  <a:moveTo>
                    <a:pt x="2161" y="1"/>
                  </a:moveTo>
                  <a:cubicBezTo>
                    <a:pt x="2156" y="1"/>
                    <a:pt x="2150" y="2"/>
                    <a:pt x="2143" y="4"/>
                  </a:cubicBezTo>
                  <a:lnTo>
                    <a:pt x="810" y="409"/>
                  </a:lnTo>
                  <a:cubicBezTo>
                    <a:pt x="739" y="421"/>
                    <a:pt x="739" y="492"/>
                    <a:pt x="786" y="528"/>
                  </a:cubicBezTo>
                  <a:lnTo>
                    <a:pt x="1084" y="683"/>
                  </a:lnTo>
                  <a:lnTo>
                    <a:pt x="36" y="2504"/>
                  </a:lnTo>
                  <a:cubicBezTo>
                    <a:pt x="0" y="2564"/>
                    <a:pt x="0" y="2635"/>
                    <a:pt x="36" y="2695"/>
                  </a:cubicBezTo>
                  <a:lnTo>
                    <a:pt x="643" y="3719"/>
                  </a:lnTo>
                  <a:cubicBezTo>
                    <a:pt x="667" y="3766"/>
                    <a:pt x="715" y="3802"/>
                    <a:pt x="762" y="3802"/>
                  </a:cubicBezTo>
                  <a:lnTo>
                    <a:pt x="2655" y="3814"/>
                  </a:lnTo>
                  <a:lnTo>
                    <a:pt x="2370" y="3528"/>
                  </a:lnTo>
                  <a:cubicBezTo>
                    <a:pt x="2274" y="3445"/>
                    <a:pt x="2215" y="3326"/>
                    <a:pt x="2227" y="3207"/>
                  </a:cubicBezTo>
                  <a:cubicBezTo>
                    <a:pt x="2227" y="3088"/>
                    <a:pt x="2298" y="2969"/>
                    <a:pt x="2382" y="2873"/>
                  </a:cubicBezTo>
                  <a:lnTo>
                    <a:pt x="2679" y="2588"/>
                  </a:lnTo>
                  <a:lnTo>
                    <a:pt x="1417" y="2588"/>
                  </a:lnTo>
                  <a:lnTo>
                    <a:pt x="2155" y="1314"/>
                  </a:lnTo>
                  <a:lnTo>
                    <a:pt x="2441" y="1480"/>
                  </a:lnTo>
                  <a:cubicBezTo>
                    <a:pt x="2450" y="1485"/>
                    <a:pt x="2459" y="1487"/>
                    <a:pt x="2467" y="1487"/>
                  </a:cubicBezTo>
                  <a:cubicBezTo>
                    <a:pt x="2507" y="1487"/>
                    <a:pt x="2544" y="1446"/>
                    <a:pt x="2524" y="1397"/>
                  </a:cubicBezTo>
                  <a:lnTo>
                    <a:pt x="2215" y="52"/>
                  </a:lnTo>
                  <a:cubicBezTo>
                    <a:pt x="2205" y="22"/>
                    <a:pt x="2187" y="1"/>
                    <a:pt x="2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73"/>
          <p:cNvGrpSpPr/>
          <p:nvPr/>
        </p:nvGrpSpPr>
        <p:grpSpPr>
          <a:xfrm>
            <a:off x="4637562" y="1428896"/>
            <a:ext cx="475562" cy="461289"/>
            <a:chOff x="4410053" y="1437650"/>
            <a:chExt cx="475562" cy="461289"/>
          </a:xfrm>
        </p:grpSpPr>
        <p:sp>
          <p:nvSpPr>
            <p:cNvPr id="1106" name="Google Shape;1106;p73"/>
            <p:cNvSpPr/>
            <p:nvPr/>
          </p:nvSpPr>
          <p:spPr>
            <a:xfrm>
              <a:off x="4451886" y="1437650"/>
              <a:ext cx="194260" cy="315681"/>
            </a:xfrm>
            <a:custGeom>
              <a:rect b="b" l="l" r="r" t="t"/>
              <a:pathLst>
                <a:path extrusionOk="0" h="4490" w="2763">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p:nvPr/>
          </p:nvSpPr>
          <p:spPr>
            <a:xfrm>
              <a:off x="4410053" y="1681267"/>
              <a:ext cx="457139" cy="217672"/>
            </a:xfrm>
            <a:custGeom>
              <a:rect b="b" l="l" r="r" t="t"/>
              <a:pathLst>
                <a:path extrusionOk="0" h="3096" w="6502">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3"/>
            <p:cNvSpPr/>
            <p:nvPr/>
          </p:nvSpPr>
          <p:spPr>
            <a:xfrm>
              <a:off x="4759131" y="1593874"/>
              <a:ext cx="126483" cy="63206"/>
            </a:xfrm>
            <a:custGeom>
              <a:rect b="b" l="l" r="r" t="t"/>
              <a:pathLst>
                <a:path extrusionOk="0" h="899" w="1799">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3"/>
          <p:cNvGrpSpPr/>
          <p:nvPr/>
        </p:nvGrpSpPr>
        <p:grpSpPr>
          <a:xfrm>
            <a:off x="5352646" y="1429318"/>
            <a:ext cx="461290" cy="460447"/>
            <a:chOff x="4962532" y="1439337"/>
            <a:chExt cx="461290" cy="460447"/>
          </a:xfrm>
        </p:grpSpPr>
        <p:sp>
          <p:nvSpPr>
            <p:cNvPr id="1110" name="Google Shape;1110;p73"/>
            <p:cNvSpPr/>
            <p:nvPr/>
          </p:nvSpPr>
          <p:spPr>
            <a:xfrm>
              <a:off x="5055479" y="1533058"/>
              <a:ext cx="274621" cy="273848"/>
            </a:xfrm>
            <a:custGeom>
              <a:rect b="b" l="l" r="r" t="t"/>
              <a:pathLst>
                <a:path extrusionOk="0" h="3895" w="3906">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3"/>
            <p:cNvSpPr/>
            <p:nvPr/>
          </p:nvSpPr>
          <p:spPr>
            <a:xfrm>
              <a:off x="5247138" y="1456422"/>
              <a:ext cx="46122" cy="62503"/>
            </a:xfrm>
            <a:custGeom>
              <a:rect b="b" l="l" r="r" t="t"/>
              <a:pathLst>
                <a:path extrusionOk="0" h="889" w="656">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3"/>
            <p:cNvSpPr/>
            <p:nvPr/>
          </p:nvSpPr>
          <p:spPr>
            <a:xfrm>
              <a:off x="5092250" y="1821461"/>
              <a:ext cx="46122" cy="63277"/>
            </a:xfrm>
            <a:custGeom>
              <a:rect b="b" l="l" r="r" t="t"/>
              <a:pathLst>
                <a:path extrusionOk="0" h="900" w="656">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3"/>
            <p:cNvSpPr/>
            <p:nvPr/>
          </p:nvSpPr>
          <p:spPr>
            <a:xfrm>
              <a:off x="4975891" y="1571165"/>
              <a:ext cx="67073" cy="42325"/>
            </a:xfrm>
            <a:custGeom>
              <a:rect b="b" l="l" r="r" t="t"/>
              <a:pathLst>
                <a:path extrusionOk="0" h="602" w="954">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3"/>
            <p:cNvSpPr/>
            <p:nvPr/>
          </p:nvSpPr>
          <p:spPr>
            <a:xfrm>
              <a:off x="5340929" y="1727178"/>
              <a:ext cx="67003" cy="42044"/>
            </a:xfrm>
            <a:custGeom>
              <a:rect b="b" l="l" r="r" t="t"/>
              <a:pathLst>
                <a:path extrusionOk="0" h="598" w="953">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3"/>
            <p:cNvSpPr/>
            <p:nvPr/>
          </p:nvSpPr>
          <p:spPr>
            <a:xfrm>
              <a:off x="5094781" y="1454032"/>
              <a:ext cx="46965" cy="63206"/>
            </a:xfrm>
            <a:custGeom>
              <a:rect b="b" l="l" r="r" t="t"/>
              <a:pathLst>
                <a:path extrusionOk="0" h="899" w="668">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5243764" y="1822375"/>
              <a:ext cx="46122" cy="63206"/>
            </a:xfrm>
            <a:custGeom>
              <a:rect b="b" l="l" r="r" t="t"/>
              <a:pathLst>
                <a:path extrusionOk="0" h="899" w="656">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4975117" y="1723171"/>
              <a:ext cx="67003" cy="41833"/>
            </a:xfrm>
            <a:custGeom>
              <a:rect b="b" l="l" r="r" t="t"/>
              <a:pathLst>
                <a:path extrusionOk="0" h="595" w="953">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5343390" y="1574610"/>
              <a:ext cx="67073" cy="42255"/>
            </a:xfrm>
            <a:custGeom>
              <a:rect b="b" l="l" r="r" t="t"/>
              <a:pathLst>
                <a:path extrusionOk="0" h="601" w="954">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5180205" y="1439337"/>
              <a:ext cx="26014" cy="64542"/>
            </a:xfrm>
            <a:custGeom>
              <a:rect b="b" l="l" r="r" t="t"/>
              <a:pathLst>
                <a:path extrusionOk="0" h="918" w="37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5180205" y="1836086"/>
              <a:ext cx="26014" cy="63699"/>
            </a:xfrm>
            <a:custGeom>
              <a:rect b="b" l="l" r="r" t="t"/>
              <a:pathLst>
                <a:path extrusionOk="0" h="906" w="37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4962532" y="1657011"/>
              <a:ext cx="63699" cy="26857"/>
            </a:xfrm>
            <a:custGeom>
              <a:rect b="b" l="l" r="r" t="t"/>
              <a:pathLst>
                <a:path extrusionOk="0" h="382" w="906">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3"/>
            <p:cNvSpPr/>
            <p:nvPr/>
          </p:nvSpPr>
          <p:spPr>
            <a:xfrm>
              <a:off x="5360123" y="1657011"/>
              <a:ext cx="63699" cy="26857"/>
            </a:xfrm>
            <a:custGeom>
              <a:rect b="b" l="l" r="r" t="t"/>
              <a:pathLst>
                <a:path extrusionOk="0" h="382" w="906">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5023630" y="1502544"/>
              <a:ext cx="57019" cy="54066"/>
            </a:xfrm>
            <a:custGeom>
              <a:rect b="b" l="l" r="r" t="t"/>
              <a:pathLst>
                <a:path extrusionOk="0" h="769" w="811">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5304931" y="1782933"/>
              <a:ext cx="56105" cy="54066"/>
            </a:xfrm>
            <a:custGeom>
              <a:rect b="b" l="l" r="r" t="t"/>
              <a:pathLst>
                <a:path extrusionOk="0" h="769" w="798">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5023630" y="1782933"/>
              <a:ext cx="57019" cy="54066"/>
            </a:xfrm>
            <a:custGeom>
              <a:rect b="b" l="l" r="r" t="t"/>
              <a:pathLst>
                <a:path extrusionOk="0" h="769" w="811">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5304931" y="1502544"/>
              <a:ext cx="56105" cy="54066"/>
            </a:xfrm>
            <a:custGeom>
              <a:rect b="b" l="l" r="r" t="t"/>
              <a:pathLst>
                <a:path extrusionOk="0" h="769" w="798">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73"/>
          <p:cNvGrpSpPr/>
          <p:nvPr/>
        </p:nvGrpSpPr>
        <p:grpSpPr>
          <a:xfrm>
            <a:off x="6008782" y="1428053"/>
            <a:ext cx="461288" cy="462977"/>
            <a:chOff x="5499122" y="1441025"/>
            <a:chExt cx="461288" cy="462977"/>
          </a:xfrm>
        </p:grpSpPr>
        <p:sp>
          <p:nvSpPr>
            <p:cNvPr id="1128" name="Google Shape;1128;p73"/>
            <p:cNvSpPr/>
            <p:nvPr/>
          </p:nvSpPr>
          <p:spPr>
            <a:xfrm>
              <a:off x="5499122" y="1441025"/>
              <a:ext cx="461288" cy="261192"/>
            </a:xfrm>
            <a:custGeom>
              <a:rect b="b" l="l" r="r" t="t"/>
              <a:pathLst>
                <a:path extrusionOk="0" h="3715" w="6561">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5648104" y="1585016"/>
              <a:ext cx="155801" cy="78815"/>
            </a:xfrm>
            <a:custGeom>
              <a:rect b="b" l="l" r="r" t="t"/>
              <a:pathLst>
                <a:path extrusionOk="0" h="1121" w="2216">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5679954" y="1690478"/>
              <a:ext cx="278769" cy="213524"/>
            </a:xfrm>
            <a:custGeom>
              <a:rect b="b" l="l" r="r" t="t"/>
              <a:pathLst>
                <a:path extrusionOk="0" h="3037" w="3965">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73"/>
          <p:cNvGrpSpPr/>
          <p:nvPr/>
        </p:nvGrpSpPr>
        <p:grpSpPr>
          <a:xfrm>
            <a:off x="6712587" y="1428018"/>
            <a:ext cx="463820" cy="463046"/>
            <a:chOff x="6029806" y="1443486"/>
            <a:chExt cx="463820" cy="463046"/>
          </a:xfrm>
        </p:grpSpPr>
        <p:sp>
          <p:nvSpPr>
            <p:cNvPr id="1132" name="Google Shape;1132;p73"/>
            <p:cNvSpPr/>
            <p:nvPr/>
          </p:nvSpPr>
          <p:spPr>
            <a:xfrm>
              <a:off x="6264212" y="1443486"/>
              <a:ext cx="229413" cy="182589"/>
            </a:xfrm>
            <a:custGeom>
              <a:rect b="b" l="l" r="r" t="t"/>
              <a:pathLst>
                <a:path extrusionOk="0" h="2597" w="3263">
                  <a:moveTo>
                    <a:pt x="953" y="1"/>
                  </a:moveTo>
                  <a:cubicBezTo>
                    <a:pt x="620" y="1"/>
                    <a:pt x="370" y="275"/>
                    <a:pt x="370" y="596"/>
                  </a:cubicBezTo>
                  <a:lnTo>
                    <a:pt x="370" y="692"/>
                  </a:lnTo>
                  <a:lnTo>
                    <a:pt x="251" y="692"/>
                  </a:lnTo>
                  <a:cubicBezTo>
                    <a:pt x="144" y="692"/>
                    <a:pt x="72" y="763"/>
                    <a:pt x="60" y="870"/>
                  </a:cubicBezTo>
                  <a:lnTo>
                    <a:pt x="1" y="1942"/>
                  </a:lnTo>
                  <a:cubicBezTo>
                    <a:pt x="227" y="2025"/>
                    <a:pt x="370" y="2239"/>
                    <a:pt x="370" y="2477"/>
                  </a:cubicBezTo>
                  <a:lnTo>
                    <a:pt x="370" y="2597"/>
                  </a:lnTo>
                  <a:lnTo>
                    <a:pt x="727" y="2120"/>
                  </a:lnTo>
                  <a:cubicBezTo>
                    <a:pt x="822" y="2001"/>
                    <a:pt x="953" y="1930"/>
                    <a:pt x="1096" y="1894"/>
                  </a:cubicBezTo>
                  <a:lnTo>
                    <a:pt x="1037" y="858"/>
                  </a:lnTo>
                  <a:cubicBezTo>
                    <a:pt x="1037" y="751"/>
                    <a:pt x="953" y="668"/>
                    <a:pt x="846" y="668"/>
                  </a:cubicBezTo>
                  <a:lnTo>
                    <a:pt x="739" y="668"/>
                  </a:lnTo>
                  <a:lnTo>
                    <a:pt x="739" y="584"/>
                  </a:lnTo>
                  <a:cubicBezTo>
                    <a:pt x="739" y="465"/>
                    <a:pt x="834" y="370"/>
                    <a:pt x="953" y="370"/>
                  </a:cubicBezTo>
                  <a:lnTo>
                    <a:pt x="3061" y="370"/>
                  </a:lnTo>
                  <a:cubicBezTo>
                    <a:pt x="3168" y="370"/>
                    <a:pt x="3263" y="287"/>
                    <a:pt x="3263" y="180"/>
                  </a:cubicBezTo>
                  <a:cubicBezTo>
                    <a:pt x="3263" y="96"/>
                    <a:pt x="3168" y="1"/>
                    <a:pt x="3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6152915" y="1759942"/>
              <a:ext cx="54488" cy="52801"/>
            </a:xfrm>
            <a:custGeom>
              <a:rect b="b" l="l" r="r" t="t"/>
              <a:pathLst>
                <a:path extrusionOk="0" h="751" w="775">
                  <a:moveTo>
                    <a:pt x="774" y="0"/>
                  </a:moveTo>
                  <a:cubicBezTo>
                    <a:pt x="715" y="0"/>
                    <a:pt x="655" y="0"/>
                    <a:pt x="595" y="12"/>
                  </a:cubicBezTo>
                  <a:cubicBezTo>
                    <a:pt x="322" y="48"/>
                    <a:pt x="203" y="131"/>
                    <a:pt x="155" y="167"/>
                  </a:cubicBezTo>
                  <a:cubicBezTo>
                    <a:pt x="83" y="239"/>
                    <a:pt x="0" y="346"/>
                    <a:pt x="48" y="477"/>
                  </a:cubicBezTo>
                  <a:lnTo>
                    <a:pt x="119" y="405"/>
                  </a:lnTo>
                  <a:cubicBezTo>
                    <a:pt x="161" y="364"/>
                    <a:pt x="211" y="343"/>
                    <a:pt x="261" y="343"/>
                  </a:cubicBezTo>
                  <a:cubicBezTo>
                    <a:pt x="310" y="343"/>
                    <a:pt x="357" y="364"/>
                    <a:pt x="393" y="405"/>
                  </a:cubicBezTo>
                  <a:cubicBezTo>
                    <a:pt x="464" y="477"/>
                    <a:pt x="464" y="596"/>
                    <a:pt x="393" y="667"/>
                  </a:cubicBezTo>
                  <a:lnTo>
                    <a:pt x="322" y="739"/>
                  </a:lnTo>
                  <a:cubicBezTo>
                    <a:pt x="334" y="739"/>
                    <a:pt x="357" y="751"/>
                    <a:pt x="381" y="751"/>
                  </a:cubicBezTo>
                  <a:cubicBezTo>
                    <a:pt x="453" y="751"/>
                    <a:pt x="536" y="727"/>
                    <a:pt x="619" y="632"/>
                  </a:cubicBezTo>
                  <a:cubicBezTo>
                    <a:pt x="738" y="524"/>
                    <a:pt x="762" y="227"/>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6029806" y="1604210"/>
              <a:ext cx="463819" cy="302322"/>
            </a:xfrm>
            <a:custGeom>
              <a:rect b="b" l="l" r="r" t="t"/>
              <a:pathLst>
                <a:path extrusionOk="0" h="4300" w="6597">
                  <a:moveTo>
                    <a:pt x="4097" y="2144"/>
                  </a:moveTo>
                  <a:cubicBezTo>
                    <a:pt x="4192" y="2144"/>
                    <a:pt x="4287" y="2227"/>
                    <a:pt x="4287" y="2335"/>
                  </a:cubicBezTo>
                  <a:cubicBezTo>
                    <a:pt x="4287" y="2442"/>
                    <a:pt x="4192" y="2525"/>
                    <a:pt x="4097" y="2525"/>
                  </a:cubicBezTo>
                  <a:lnTo>
                    <a:pt x="3692" y="2525"/>
                  </a:lnTo>
                  <a:cubicBezTo>
                    <a:pt x="3585" y="2525"/>
                    <a:pt x="3501" y="2442"/>
                    <a:pt x="3501" y="2335"/>
                  </a:cubicBezTo>
                  <a:cubicBezTo>
                    <a:pt x="3501" y="2227"/>
                    <a:pt x="3585" y="2144"/>
                    <a:pt x="3692" y="2144"/>
                  </a:cubicBezTo>
                  <a:close/>
                  <a:moveTo>
                    <a:pt x="5371" y="2144"/>
                  </a:moveTo>
                  <a:cubicBezTo>
                    <a:pt x="5478" y="2144"/>
                    <a:pt x="5561" y="2227"/>
                    <a:pt x="5561" y="2335"/>
                  </a:cubicBezTo>
                  <a:cubicBezTo>
                    <a:pt x="5561" y="2442"/>
                    <a:pt x="5478" y="2525"/>
                    <a:pt x="5371" y="2525"/>
                  </a:cubicBezTo>
                  <a:lnTo>
                    <a:pt x="4966" y="2525"/>
                  </a:lnTo>
                  <a:cubicBezTo>
                    <a:pt x="4871" y="2525"/>
                    <a:pt x="4775" y="2442"/>
                    <a:pt x="4775" y="2335"/>
                  </a:cubicBezTo>
                  <a:cubicBezTo>
                    <a:pt x="4775" y="2227"/>
                    <a:pt x="4871" y="2144"/>
                    <a:pt x="4966" y="2144"/>
                  </a:cubicBezTo>
                  <a:close/>
                  <a:moveTo>
                    <a:pt x="4097" y="2918"/>
                  </a:moveTo>
                  <a:cubicBezTo>
                    <a:pt x="4192" y="2918"/>
                    <a:pt x="4287" y="3001"/>
                    <a:pt x="4287" y="3108"/>
                  </a:cubicBezTo>
                  <a:cubicBezTo>
                    <a:pt x="4287" y="3216"/>
                    <a:pt x="4192" y="3299"/>
                    <a:pt x="4097" y="3299"/>
                  </a:cubicBezTo>
                  <a:lnTo>
                    <a:pt x="3692" y="3299"/>
                  </a:lnTo>
                  <a:cubicBezTo>
                    <a:pt x="3585" y="3299"/>
                    <a:pt x="3501" y="3216"/>
                    <a:pt x="3501" y="3108"/>
                  </a:cubicBezTo>
                  <a:cubicBezTo>
                    <a:pt x="3501" y="3001"/>
                    <a:pt x="3585" y="2918"/>
                    <a:pt x="3692" y="2918"/>
                  </a:cubicBezTo>
                  <a:close/>
                  <a:moveTo>
                    <a:pt x="5371" y="2918"/>
                  </a:moveTo>
                  <a:cubicBezTo>
                    <a:pt x="5478" y="2918"/>
                    <a:pt x="5561" y="3001"/>
                    <a:pt x="5561" y="3108"/>
                  </a:cubicBezTo>
                  <a:cubicBezTo>
                    <a:pt x="5561" y="3216"/>
                    <a:pt x="5478" y="3299"/>
                    <a:pt x="5371" y="3299"/>
                  </a:cubicBezTo>
                  <a:lnTo>
                    <a:pt x="4966" y="3299"/>
                  </a:lnTo>
                  <a:cubicBezTo>
                    <a:pt x="4871" y="3299"/>
                    <a:pt x="4775" y="3216"/>
                    <a:pt x="4775" y="3108"/>
                  </a:cubicBezTo>
                  <a:cubicBezTo>
                    <a:pt x="4775" y="3001"/>
                    <a:pt x="4871" y="2918"/>
                    <a:pt x="4966" y="2918"/>
                  </a:cubicBezTo>
                  <a:close/>
                  <a:moveTo>
                    <a:pt x="2583" y="1876"/>
                  </a:moveTo>
                  <a:cubicBezTo>
                    <a:pt x="2652" y="1876"/>
                    <a:pt x="2700" y="1879"/>
                    <a:pt x="2716" y="1882"/>
                  </a:cubicBezTo>
                  <a:cubicBezTo>
                    <a:pt x="2811" y="1882"/>
                    <a:pt x="2894" y="1977"/>
                    <a:pt x="2894" y="2061"/>
                  </a:cubicBezTo>
                  <a:cubicBezTo>
                    <a:pt x="2930" y="2096"/>
                    <a:pt x="2966" y="2811"/>
                    <a:pt x="2644" y="3132"/>
                  </a:cubicBezTo>
                  <a:cubicBezTo>
                    <a:pt x="2466" y="3335"/>
                    <a:pt x="2275" y="3370"/>
                    <a:pt x="2144" y="3370"/>
                  </a:cubicBezTo>
                  <a:lnTo>
                    <a:pt x="2096" y="3370"/>
                  </a:lnTo>
                  <a:cubicBezTo>
                    <a:pt x="1989" y="3358"/>
                    <a:pt x="1870" y="3335"/>
                    <a:pt x="1787" y="3263"/>
                  </a:cubicBezTo>
                  <a:lnTo>
                    <a:pt x="1537" y="3525"/>
                  </a:lnTo>
                  <a:cubicBezTo>
                    <a:pt x="1489" y="3561"/>
                    <a:pt x="1442" y="3585"/>
                    <a:pt x="1394" y="3585"/>
                  </a:cubicBezTo>
                  <a:cubicBezTo>
                    <a:pt x="1358" y="3585"/>
                    <a:pt x="1299" y="3573"/>
                    <a:pt x="1263" y="3525"/>
                  </a:cubicBezTo>
                  <a:cubicBezTo>
                    <a:pt x="1192" y="3442"/>
                    <a:pt x="1192" y="3335"/>
                    <a:pt x="1263" y="3251"/>
                  </a:cubicBezTo>
                  <a:lnTo>
                    <a:pt x="1501" y="3013"/>
                  </a:lnTo>
                  <a:cubicBezTo>
                    <a:pt x="1323" y="2739"/>
                    <a:pt x="1346" y="2418"/>
                    <a:pt x="1620" y="2156"/>
                  </a:cubicBezTo>
                  <a:cubicBezTo>
                    <a:pt x="1861" y="1916"/>
                    <a:pt x="2345" y="1876"/>
                    <a:pt x="2583" y="1876"/>
                  </a:cubicBezTo>
                  <a:close/>
                  <a:moveTo>
                    <a:pt x="1251" y="1"/>
                  </a:moveTo>
                  <a:cubicBezTo>
                    <a:pt x="1192" y="1"/>
                    <a:pt x="1132" y="25"/>
                    <a:pt x="1084" y="72"/>
                  </a:cubicBezTo>
                  <a:lnTo>
                    <a:pt x="1" y="1608"/>
                  </a:lnTo>
                  <a:lnTo>
                    <a:pt x="1" y="4299"/>
                  </a:lnTo>
                  <a:lnTo>
                    <a:pt x="6573" y="4299"/>
                  </a:lnTo>
                  <a:lnTo>
                    <a:pt x="6573" y="191"/>
                  </a:lnTo>
                  <a:cubicBezTo>
                    <a:pt x="6597" y="84"/>
                    <a:pt x="6502" y="1"/>
                    <a:pt x="6395" y="1"/>
                  </a:cubicBezTo>
                  <a:lnTo>
                    <a:pt x="6180" y="1"/>
                  </a:lnTo>
                  <a:cubicBezTo>
                    <a:pt x="6121" y="1"/>
                    <a:pt x="6061" y="25"/>
                    <a:pt x="6025" y="72"/>
                  </a:cubicBezTo>
                  <a:lnTo>
                    <a:pt x="4954" y="1442"/>
                  </a:lnTo>
                  <a:lnTo>
                    <a:pt x="4954" y="191"/>
                  </a:lnTo>
                  <a:cubicBezTo>
                    <a:pt x="4954" y="84"/>
                    <a:pt x="4871" y="1"/>
                    <a:pt x="4763" y="1"/>
                  </a:cubicBezTo>
                  <a:lnTo>
                    <a:pt x="4525" y="1"/>
                  </a:lnTo>
                  <a:cubicBezTo>
                    <a:pt x="4466" y="1"/>
                    <a:pt x="4406" y="25"/>
                    <a:pt x="4371" y="72"/>
                  </a:cubicBezTo>
                  <a:lnTo>
                    <a:pt x="3323" y="1430"/>
                  </a:lnTo>
                  <a:lnTo>
                    <a:pt x="3323" y="191"/>
                  </a:lnTo>
                  <a:cubicBezTo>
                    <a:pt x="3323" y="84"/>
                    <a:pt x="3228" y="1"/>
                    <a:pt x="3120" y="1"/>
                  </a:cubicBezTo>
                  <a:lnTo>
                    <a:pt x="2882" y="1"/>
                  </a:lnTo>
                  <a:cubicBezTo>
                    <a:pt x="2823" y="1"/>
                    <a:pt x="2763" y="25"/>
                    <a:pt x="2739" y="72"/>
                  </a:cubicBezTo>
                  <a:lnTo>
                    <a:pt x="1680" y="1430"/>
                  </a:lnTo>
                  <a:lnTo>
                    <a:pt x="1680" y="191"/>
                  </a:lnTo>
                  <a:cubicBezTo>
                    <a:pt x="1680" y="84"/>
                    <a:pt x="1596" y="1"/>
                    <a:pt x="1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3"/>
          <p:cNvGrpSpPr/>
          <p:nvPr/>
        </p:nvGrpSpPr>
        <p:grpSpPr>
          <a:xfrm>
            <a:off x="7469615" y="1428439"/>
            <a:ext cx="280457" cy="462204"/>
            <a:chOff x="6590722" y="1443486"/>
            <a:chExt cx="280457" cy="462204"/>
          </a:xfrm>
        </p:grpSpPr>
        <p:sp>
          <p:nvSpPr>
            <p:cNvPr id="1136" name="Google Shape;1136;p73"/>
            <p:cNvSpPr/>
            <p:nvPr/>
          </p:nvSpPr>
          <p:spPr>
            <a:xfrm>
              <a:off x="6658498" y="1785042"/>
              <a:ext cx="143216" cy="26857"/>
            </a:xfrm>
            <a:custGeom>
              <a:rect b="b" l="l" r="r" t="t"/>
              <a:pathLst>
                <a:path extrusionOk="0" h="382" w="2037">
                  <a:moveTo>
                    <a:pt x="1" y="1"/>
                  </a:moveTo>
                  <a:lnTo>
                    <a:pt x="1" y="382"/>
                  </a:lnTo>
                  <a:lnTo>
                    <a:pt x="2036" y="382"/>
                  </a:lnTo>
                  <a:lnTo>
                    <a:pt x="2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6697027" y="1564907"/>
              <a:ext cx="67003" cy="87955"/>
            </a:xfrm>
            <a:custGeom>
              <a:rect b="b" l="l" r="r" t="t"/>
              <a:pathLst>
                <a:path extrusionOk="0" h="1251" w="953">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6658498" y="1838617"/>
              <a:ext cx="143216" cy="67073"/>
            </a:xfrm>
            <a:custGeom>
              <a:rect b="b" l="l" r="r" t="t"/>
              <a:pathLst>
                <a:path extrusionOk="0" h="954" w="2037">
                  <a:moveTo>
                    <a:pt x="1" y="1"/>
                  </a:moveTo>
                  <a:cubicBezTo>
                    <a:pt x="1" y="536"/>
                    <a:pt x="429" y="953"/>
                    <a:pt x="953" y="953"/>
                  </a:cubicBezTo>
                  <a:lnTo>
                    <a:pt x="1084" y="953"/>
                  </a:lnTo>
                  <a:cubicBezTo>
                    <a:pt x="1620" y="953"/>
                    <a:pt x="2036" y="513"/>
                    <a:pt x="2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6590722" y="1443486"/>
              <a:ext cx="280457" cy="313993"/>
            </a:xfrm>
            <a:custGeom>
              <a:rect b="b" l="l" r="r" t="t"/>
              <a:pathLst>
                <a:path extrusionOk="0" h="4466" w="3989">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73"/>
          <p:cNvGrpSpPr/>
          <p:nvPr/>
        </p:nvGrpSpPr>
        <p:grpSpPr>
          <a:xfrm>
            <a:off x="1304803" y="1975787"/>
            <a:ext cx="464664" cy="463189"/>
            <a:chOff x="1853518" y="1979233"/>
            <a:chExt cx="464664" cy="463189"/>
          </a:xfrm>
        </p:grpSpPr>
        <p:sp>
          <p:nvSpPr>
            <p:cNvPr id="1141" name="Google Shape;1141;p73"/>
            <p:cNvSpPr/>
            <p:nvPr/>
          </p:nvSpPr>
          <p:spPr>
            <a:xfrm>
              <a:off x="2128914" y="1979233"/>
              <a:ext cx="188424" cy="188424"/>
            </a:xfrm>
            <a:custGeom>
              <a:rect b="b" l="l" r="r" t="t"/>
              <a:pathLst>
                <a:path extrusionOk="0" h="2680" w="2680">
                  <a:moveTo>
                    <a:pt x="1573" y="682"/>
                  </a:moveTo>
                  <a:cubicBezTo>
                    <a:pt x="1632" y="682"/>
                    <a:pt x="1691" y="707"/>
                    <a:pt x="1727" y="751"/>
                  </a:cubicBezTo>
                  <a:cubicBezTo>
                    <a:pt x="1787" y="822"/>
                    <a:pt x="1763" y="942"/>
                    <a:pt x="1691" y="1001"/>
                  </a:cubicBezTo>
                  <a:lnTo>
                    <a:pt x="1501" y="1156"/>
                  </a:lnTo>
                  <a:lnTo>
                    <a:pt x="1727" y="1156"/>
                  </a:lnTo>
                  <a:cubicBezTo>
                    <a:pt x="1787" y="1156"/>
                    <a:pt x="1822" y="1180"/>
                    <a:pt x="1870" y="1215"/>
                  </a:cubicBezTo>
                  <a:cubicBezTo>
                    <a:pt x="1918" y="1299"/>
                    <a:pt x="1906" y="1406"/>
                    <a:pt x="1834" y="1465"/>
                  </a:cubicBezTo>
                  <a:lnTo>
                    <a:pt x="1251" y="1965"/>
                  </a:lnTo>
                  <a:cubicBezTo>
                    <a:pt x="1215" y="2001"/>
                    <a:pt x="1180" y="2013"/>
                    <a:pt x="1132" y="2013"/>
                  </a:cubicBezTo>
                  <a:cubicBezTo>
                    <a:pt x="1084" y="2013"/>
                    <a:pt x="1025" y="2001"/>
                    <a:pt x="989" y="1954"/>
                  </a:cubicBezTo>
                  <a:cubicBezTo>
                    <a:pt x="929" y="1882"/>
                    <a:pt x="929" y="1763"/>
                    <a:pt x="1013" y="1704"/>
                  </a:cubicBezTo>
                  <a:lnTo>
                    <a:pt x="1227" y="1513"/>
                  </a:lnTo>
                  <a:lnTo>
                    <a:pt x="965" y="1513"/>
                  </a:lnTo>
                  <a:cubicBezTo>
                    <a:pt x="906" y="1513"/>
                    <a:pt x="846" y="1477"/>
                    <a:pt x="810" y="1430"/>
                  </a:cubicBezTo>
                  <a:cubicBezTo>
                    <a:pt x="775" y="1358"/>
                    <a:pt x="787" y="1251"/>
                    <a:pt x="858" y="1192"/>
                  </a:cubicBezTo>
                  <a:lnTo>
                    <a:pt x="1465" y="715"/>
                  </a:lnTo>
                  <a:cubicBezTo>
                    <a:pt x="1498" y="692"/>
                    <a:pt x="1536" y="682"/>
                    <a:pt x="1573" y="682"/>
                  </a:cubicBezTo>
                  <a:close/>
                  <a:moveTo>
                    <a:pt x="1334" y="1"/>
                  </a:moveTo>
                  <a:cubicBezTo>
                    <a:pt x="596" y="1"/>
                    <a:pt x="1" y="596"/>
                    <a:pt x="1" y="1346"/>
                  </a:cubicBezTo>
                  <a:cubicBezTo>
                    <a:pt x="1" y="2085"/>
                    <a:pt x="596" y="2680"/>
                    <a:pt x="1334" y="2680"/>
                  </a:cubicBezTo>
                  <a:cubicBezTo>
                    <a:pt x="2084" y="2680"/>
                    <a:pt x="2680" y="2085"/>
                    <a:pt x="2680" y="1346"/>
                  </a:cubicBezTo>
                  <a:cubicBezTo>
                    <a:pt x="2680" y="620"/>
                    <a:pt x="2084" y="1"/>
                    <a:pt x="1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3"/>
            <p:cNvSpPr/>
            <p:nvPr/>
          </p:nvSpPr>
          <p:spPr>
            <a:xfrm>
              <a:off x="1961511" y="2318117"/>
              <a:ext cx="57863" cy="48793"/>
            </a:xfrm>
            <a:custGeom>
              <a:rect b="b" l="l" r="r" t="t"/>
              <a:pathLst>
                <a:path extrusionOk="0" h="694" w="823">
                  <a:moveTo>
                    <a:pt x="401" y="1"/>
                  </a:moveTo>
                  <a:cubicBezTo>
                    <a:pt x="181" y="1"/>
                    <a:pt x="1" y="183"/>
                    <a:pt x="1" y="408"/>
                  </a:cubicBezTo>
                  <a:cubicBezTo>
                    <a:pt x="1" y="515"/>
                    <a:pt x="48" y="598"/>
                    <a:pt x="108" y="682"/>
                  </a:cubicBezTo>
                  <a:lnTo>
                    <a:pt x="703" y="682"/>
                  </a:lnTo>
                  <a:lnTo>
                    <a:pt x="703" y="694"/>
                  </a:lnTo>
                  <a:cubicBezTo>
                    <a:pt x="774" y="598"/>
                    <a:pt x="822" y="503"/>
                    <a:pt x="798" y="360"/>
                  </a:cubicBezTo>
                  <a:cubicBezTo>
                    <a:pt x="786" y="182"/>
                    <a:pt x="643" y="39"/>
                    <a:pt x="441" y="3"/>
                  </a:cubicBezTo>
                  <a:cubicBezTo>
                    <a:pt x="428" y="2"/>
                    <a:pt x="414"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3"/>
            <p:cNvSpPr/>
            <p:nvPr/>
          </p:nvSpPr>
          <p:spPr>
            <a:xfrm>
              <a:off x="2033506" y="2318258"/>
              <a:ext cx="283831" cy="48653"/>
            </a:xfrm>
            <a:custGeom>
              <a:rect b="b" l="l" r="r" t="t"/>
              <a:pathLst>
                <a:path extrusionOk="0" h="692" w="4037">
                  <a:moveTo>
                    <a:pt x="0" y="1"/>
                  </a:moveTo>
                  <a:cubicBezTo>
                    <a:pt x="72" y="120"/>
                    <a:pt x="120" y="251"/>
                    <a:pt x="120" y="418"/>
                  </a:cubicBezTo>
                  <a:cubicBezTo>
                    <a:pt x="108" y="513"/>
                    <a:pt x="96" y="620"/>
                    <a:pt x="60" y="692"/>
                  </a:cubicBezTo>
                  <a:lnTo>
                    <a:pt x="4037" y="692"/>
                  </a:lnTo>
                  <a:lnTo>
                    <a:pt x="4037" y="203"/>
                  </a:lnTo>
                  <a:cubicBezTo>
                    <a:pt x="4037" y="96"/>
                    <a:pt x="3941" y="1"/>
                    <a:pt x="3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3"/>
            <p:cNvSpPr/>
            <p:nvPr/>
          </p:nvSpPr>
          <p:spPr>
            <a:xfrm>
              <a:off x="1929732" y="2393628"/>
              <a:ext cx="386762" cy="48653"/>
            </a:xfrm>
            <a:custGeom>
              <a:rect b="b" l="l" r="r" t="t"/>
              <a:pathLst>
                <a:path extrusionOk="0" h="692" w="5501">
                  <a:moveTo>
                    <a:pt x="83" y="1"/>
                  </a:moveTo>
                  <a:cubicBezTo>
                    <a:pt x="107" y="96"/>
                    <a:pt x="119" y="179"/>
                    <a:pt x="119" y="286"/>
                  </a:cubicBezTo>
                  <a:cubicBezTo>
                    <a:pt x="119" y="441"/>
                    <a:pt x="83" y="572"/>
                    <a:pt x="0" y="691"/>
                  </a:cubicBezTo>
                  <a:lnTo>
                    <a:pt x="5298" y="691"/>
                  </a:lnTo>
                  <a:cubicBezTo>
                    <a:pt x="5406" y="691"/>
                    <a:pt x="5501" y="596"/>
                    <a:pt x="5501" y="501"/>
                  </a:cubicBezTo>
                  <a:lnTo>
                    <a:pt x="5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3"/>
            <p:cNvSpPr/>
            <p:nvPr/>
          </p:nvSpPr>
          <p:spPr>
            <a:xfrm>
              <a:off x="1854362" y="2393628"/>
              <a:ext cx="57863" cy="48793"/>
            </a:xfrm>
            <a:custGeom>
              <a:rect b="b" l="l" r="r" t="t"/>
              <a:pathLst>
                <a:path extrusionOk="0" h="694" w="823">
                  <a:moveTo>
                    <a:pt x="120" y="1"/>
                  </a:moveTo>
                  <a:cubicBezTo>
                    <a:pt x="48" y="96"/>
                    <a:pt x="1" y="203"/>
                    <a:pt x="24" y="334"/>
                  </a:cubicBezTo>
                  <a:cubicBezTo>
                    <a:pt x="36" y="512"/>
                    <a:pt x="179" y="679"/>
                    <a:pt x="382" y="691"/>
                  </a:cubicBezTo>
                  <a:cubicBezTo>
                    <a:pt x="395" y="692"/>
                    <a:pt x="408" y="693"/>
                    <a:pt x="422" y="693"/>
                  </a:cubicBezTo>
                  <a:cubicBezTo>
                    <a:pt x="642" y="693"/>
                    <a:pt x="822" y="511"/>
                    <a:pt x="822" y="286"/>
                  </a:cubicBezTo>
                  <a:cubicBezTo>
                    <a:pt x="822" y="179"/>
                    <a:pt x="774" y="84"/>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p:nvPr/>
          </p:nvSpPr>
          <p:spPr>
            <a:xfrm>
              <a:off x="1853518" y="2211109"/>
              <a:ext cx="167472" cy="148279"/>
            </a:xfrm>
            <a:custGeom>
              <a:rect b="b" l="l" r="r" t="t"/>
              <a:pathLst>
                <a:path extrusionOk="0" h="2109" w="2382">
                  <a:moveTo>
                    <a:pt x="2025" y="1"/>
                  </a:moveTo>
                  <a:lnTo>
                    <a:pt x="108" y="1454"/>
                  </a:lnTo>
                  <a:cubicBezTo>
                    <a:pt x="13" y="1513"/>
                    <a:pt x="1" y="1632"/>
                    <a:pt x="60" y="1727"/>
                  </a:cubicBezTo>
                  <a:lnTo>
                    <a:pt x="310" y="2061"/>
                  </a:lnTo>
                  <a:cubicBezTo>
                    <a:pt x="334" y="2085"/>
                    <a:pt x="346" y="2096"/>
                    <a:pt x="370" y="2108"/>
                  </a:cubicBezTo>
                  <a:lnTo>
                    <a:pt x="2382" y="572"/>
                  </a:lnTo>
                  <a:cubicBezTo>
                    <a:pt x="2310" y="537"/>
                    <a:pt x="2239" y="453"/>
                    <a:pt x="2179" y="382"/>
                  </a:cubicBezTo>
                  <a:cubicBezTo>
                    <a:pt x="2084" y="263"/>
                    <a:pt x="2037" y="132"/>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3"/>
            <p:cNvSpPr/>
            <p:nvPr/>
          </p:nvSpPr>
          <p:spPr>
            <a:xfrm>
              <a:off x="2019304" y="2176447"/>
              <a:ext cx="59480" cy="56527"/>
            </a:xfrm>
            <a:custGeom>
              <a:rect b="b" l="l" r="r" t="t"/>
              <a:pathLst>
                <a:path extrusionOk="0" h="804" w="846">
                  <a:moveTo>
                    <a:pt x="450" y="1"/>
                  </a:moveTo>
                  <a:cubicBezTo>
                    <a:pt x="364" y="1"/>
                    <a:pt x="277" y="30"/>
                    <a:pt x="202" y="89"/>
                  </a:cubicBezTo>
                  <a:cubicBezTo>
                    <a:pt x="24" y="220"/>
                    <a:pt x="0" y="470"/>
                    <a:pt x="131" y="649"/>
                  </a:cubicBezTo>
                  <a:cubicBezTo>
                    <a:pt x="191" y="732"/>
                    <a:pt x="274" y="792"/>
                    <a:pt x="369" y="804"/>
                  </a:cubicBezTo>
                  <a:lnTo>
                    <a:pt x="845" y="434"/>
                  </a:lnTo>
                  <a:cubicBezTo>
                    <a:pt x="845" y="339"/>
                    <a:pt x="834" y="232"/>
                    <a:pt x="774" y="161"/>
                  </a:cubicBezTo>
                  <a:cubicBezTo>
                    <a:pt x="691" y="57"/>
                    <a:pt x="571"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p:nvPr/>
          </p:nvSpPr>
          <p:spPr>
            <a:xfrm>
              <a:off x="2260390" y="2244294"/>
              <a:ext cx="57793" cy="48090"/>
            </a:xfrm>
            <a:custGeom>
              <a:rect b="b" l="l" r="r" t="t"/>
              <a:pathLst>
                <a:path extrusionOk="0" h="684" w="822">
                  <a:moveTo>
                    <a:pt x="395" y="1"/>
                  </a:moveTo>
                  <a:cubicBezTo>
                    <a:pt x="181" y="1"/>
                    <a:pt x="0" y="179"/>
                    <a:pt x="0" y="398"/>
                  </a:cubicBezTo>
                  <a:cubicBezTo>
                    <a:pt x="0" y="505"/>
                    <a:pt x="48" y="601"/>
                    <a:pt x="107" y="672"/>
                  </a:cubicBezTo>
                  <a:lnTo>
                    <a:pt x="703" y="672"/>
                  </a:lnTo>
                  <a:lnTo>
                    <a:pt x="703" y="684"/>
                  </a:lnTo>
                  <a:cubicBezTo>
                    <a:pt x="774" y="601"/>
                    <a:pt x="822" y="493"/>
                    <a:pt x="810" y="362"/>
                  </a:cubicBezTo>
                  <a:cubicBezTo>
                    <a:pt x="798" y="184"/>
                    <a:pt x="643" y="29"/>
                    <a:pt x="453" y="5"/>
                  </a:cubicBezTo>
                  <a:cubicBezTo>
                    <a:pt x="433" y="2"/>
                    <a:pt x="414" y="1"/>
                    <a:pt x="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2057763" y="2243802"/>
              <a:ext cx="185120" cy="48582"/>
            </a:xfrm>
            <a:custGeom>
              <a:rect b="b" l="l" r="r" t="t"/>
              <a:pathLst>
                <a:path extrusionOk="0" h="691" w="2633">
                  <a:moveTo>
                    <a:pt x="310" y="0"/>
                  </a:moveTo>
                  <a:lnTo>
                    <a:pt x="1" y="238"/>
                  </a:lnTo>
                  <a:lnTo>
                    <a:pt x="1" y="631"/>
                  </a:lnTo>
                  <a:cubicBezTo>
                    <a:pt x="1" y="643"/>
                    <a:pt x="1" y="679"/>
                    <a:pt x="13" y="691"/>
                  </a:cubicBezTo>
                  <a:lnTo>
                    <a:pt x="2573" y="691"/>
                  </a:lnTo>
                  <a:cubicBezTo>
                    <a:pt x="2537" y="596"/>
                    <a:pt x="2525" y="512"/>
                    <a:pt x="2525" y="405"/>
                  </a:cubicBezTo>
                  <a:cubicBezTo>
                    <a:pt x="2525" y="274"/>
                    <a:pt x="2573" y="131"/>
                    <a:pt x="2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73"/>
          <p:cNvGrpSpPr/>
          <p:nvPr/>
        </p:nvGrpSpPr>
        <p:grpSpPr>
          <a:xfrm>
            <a:off x="2033819" y="1975471"/>
            <a:ext cx="406028" cy="463821"/>
            <a:chOff x="2349962" y="1974241"/>
            <a:chExt cx="406028" cy="463821"/>
          </a:xfrm>
        </p:grpSpPr>
        <p:sp>
          <p:nvSpPr>
            <p:cNvPr id="1151" name="Google Shape;1151;p73"/>
            <p:cNvSpPr/>
            <p:nvPr/>
          </p:nvSpPr>
          <p:spPr>
            <a:xfrm>
              <a:off x="2439534" y="1974241"/>
              <a:ext cx="226039" cy="125640"/>
            </a:xfrm>
            <a:custGeom>
              <a:rect b="b" l="l" r="r" t="t"/>
              <a:pathLst>
                <a:path extrusionOk="0" h="1787" w="3215">
                  <a:moveTo>
                    <a:pt x="191" y="0"/>
                  </a:moveTo>
                  <a:cubicBezTo>
                    <a:pt x="95" y="0"/>
                    <a:pt x="0" y="96"/>
                    <a:pt x="0" y="191"/>
                  </a:cubicBezTo>
                  <a:cubicBezTo>
                    <a:pt x="0" y="298"/>
                    <a:pt x="95" y="393"/>
                    <a:pt x="191" y="393"/>
                  </a:cubicBezTo>
                  <a:lnTo>
                    <a:pt x="572" y="393"/>
                  </a:lnTo>
                  <a:cubicBezTo>
                    <a:pt x="595" y="536"/>
                    <a:pt x="655" y="667"/>
                    <a:pt x="726" y="786"/>
                  </a:cubicBezTo>
                  <a:lnTo>
                    <a:pt x="476" y="1048"/>
                  </a:lnTo>
                  <a:cubicBezTo>
                    <a:pt x="405" y="1120"/>
                    <a:pt x="405" y="1239"/>
                    <a:pt x="476" y="1310"/>
                  </a:cubicBezTo>
                  <a:cubicBezTo>
                    <a:pt x="524" y="1358"/>
                    <a:pt x="560" y="1370"/>
                    <a:pt x="607" y="1370"/>
                  </a:cubicBezTo>
                  <a:cubicBezTo>
                    <a:pt x="655" y="1370"/>
                    <a:pt x="714" y="1358"/>
                    <a:pt x="750" y="1310"/>
                  </a:cubicBezTo>
                  <a:lnTo>
                    <a:pt x="1000" y="1060"/>
                  </a:lnTo>
                  <a:cubicBezTo>
                    <a:pt x="1119" y="1143"/>
                    <a:pt x="1262" y="1203"/>
                    <a:pt x="1405" y="1227"/>
                  </a:cubicBezTo>
                  <a:lnTo>
                    <a:pt x="1405" y="1596"/>
                  </a:lnTo>
                  <a:cubicBezTo>
                    <a:pt x="1405" y="1703"/>
                    <a:pt x="1488" y="1786"/>
                    <a:pt x="1595" y="1786"/>
                  </a:cubicBezTo>
                  <a:cubicBezTo>
                    <a:pt x="1703" y="1786"/>
                    <a:pt x="1786" y="1703"/>
                    <a:pt x="1786" y="1596"/>
                  </a:cubicBezTo>
                  <a:lnTo>
                    <a:pt x="1786" y="1227"/>
                  </a:lnTo>
                  <a:cubicBezTo>
                    <a:pt x="1941" y="1191"/>
                    <a:pt x="2072" y="1132"/>
                    <a:pt x="2191" y="1060"/>
                  </a:cubicBezTo>
                  <a:lnTo>
                    <a:pt x="2441" y="1310"/>
                  </a:lnTo>
                  <a:cubicBezTo>
                    <a:pt x="2488" y="1358"/>
                    <a:pt x="2536" y="1370"/>
                    <a:pt x="2572" y="1370"/>
                  </a:cubicBezTo>
                  <a:cubicBezTo>
                    <a:pt x="2619" y="1370"/>
                    <a:pt x="2679" y="1358"/>
                    <a:pt x="2715" y="1310"/>
                  </a:cubicBezTo>
                  <a:cubicBezTo>
                    <a:pt x="2786" y="1239"/>
                    <a:pt x="2786" y="1120"/>
                    <a:pt x="2715" y="1048"/>
                  </a:cubicBezTo>
                  <a:lnTo>
                    <a:pt x="2453" y="786"/>
                  </a:lnTo>
                  <a:cubicBezTo>
                    <a:pt x="2548" y="667"/>
                    <a:pt x="2607" y="524"/>
                    <a:pt x="2619" y="393"/>
                  </a:cubicBezTo>
                  <a:lnTo>
                    <a:pt x="2988" y="393"/>
                  </a:lnTo>
                  <a:cubicBezTo>
                    <a:pt x="3096" y="393"/>
                    <a:pt x="3191" y="298"/>
                    <a:pt x="3191" y="191"/>
                  </a:cubicBezTo>
                  <a:cubicBezTo>
                    <a:pt x="3215" y="96"/>
                    <a:pt x="3143" y="12"/>
                    <a:pt x="30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2539090" y="2380270"/>
              <a:ext cx="26857" cy="56949"/>
            </a:xfrm>
            <a:custGeom>
              <a:rect b="b" l="l" r="r" t="t"/>
              <a:pathLst>
                <a:path extrusionOk="0" h="810" w="382">
                  <a:moveTo>
                    <a:pt x="191" y="0"/>
                  </a:moveTo>
                  <a:cubicBezTo>
                    <a:pt x="84" y="0"/>
                    <a:pt x="1" y="95"/>
                    <a:pt x="1" y="191"/>
                  </a:cubicBezTo>
                  <a:lnTo>
                    <a:pt x="1" y="810"/>
                  </a:lnTo>
                  <a:lnTo>
                    <a:pt x="370" y="810"/>
                  </a:lnTo>
                  <a:lnTo>
                    <a:pt x="370" y="191"/>
                  </a:lnTo>
                  <a:cubicBezTo>
                    <a:pt x="382" y="95"/>
                    <a:pt x="299"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2389264" y="2290697"/>
              <a:ext cx="326578" cy="147365"/>
            </a:xfrm>
            <a:custGeom>
              <a:rect b="b" l="l" r="r" t="t"/>
              <a:pathLst>
                <a:path extrusionOk="0" h="2096" w="4645">
                  <a:moveTo>
                    <a:pt x="1167" y="488"/>
                  </a:moveTo>
                  <a:cubicBezTo>
                    <a:pt x="1263" y="488"/>
                    <a:pt x="1358" y="572"/>
                    <a:pt x="1358" y="679"/>
                  </a:cubicBezTo>
                  <a:lnTo>
                    <a:pt x="1358" y="833"/>
                  </a:lnTo>
                  <a:cubicBezTo>
                    <a:pt x="1358" y="929"/>
                    <a:pt x="1263" y="1024"/>
                    <a:pt x="1167" y="1024"/>
                  </a:cubicBezTo>
                  <a:cubicBezTo>
                    <a:pt x="1060" y="1024"/>
                    <a:pt x="989" y="929"/>
                    <a:pt x="989" y="833"/>
                  </a:cubicBezTo>
                  <a:lnTo>
                    <a:pt x="989" y="679"/>
                  </a:lnTo>
                  <a:cubicBezTo>
                    <a:pt x="989" y="572"/>
                    <a:pt x="1060" y="488"/>
                    <a:pt x="1167" y="488"/>
                  </a:cubicBezTo>
                  <a:close/>
                  <a:moveTo>
                    <a:pt x="3486" y="448"/>
                  </a:moveTo>
                  <a:cubicBezTo>
                    <a:pt x="3598" y="448"/>
                    <a:pt x="3692" y="528"/>
                    <a:pt x="3692" y="655"/>
                  </a:cubicBezTo>
                  <a:lnTo>
                    <a:pt x="3692" y="833"/>
                  </a:lnTo>
                  <a:cubicBezTo>
                    <a:pt x="3692" y="940"/>
                    <a:pt x="3596" y="1028"/>
                    <a:pt x="3482" y="1028"/>
                  </a:cubicBezTo>
                  <a:cubicBezTo>
                    <a:pt x="3469" y="1028"/>
                    <a:pt x="3455" y="1026"/>
                    <a:pt x="3442" y="1024"/>
                  </a:cubicBezTo>
                  <a:cubicBezTo>
                    <a:pt x="3346" y="1012"/>
                    <a:pt x="3287" y="917"/>
                    <a:pt x="3287" y="833"/>
                  </a:cubicBezTo>
                  <a:lnTo>
                    <a:pt x="3287" y="655"/>
                  </a:lnTo>
                  <a:cubicBezTo>
                    <a:pt x="3287" y="560"/>
                    <a:pt x="3346" y="476"/>
                    <a:pt x="3442" y="452"/>
                  </a:cubicBezTo>
                  <a:cubicBezTo>
                    <a:pt x="3456" y="450"/>
                    <a:pt x="3471" y="448"/>
                    <a:pt x="3486" y="448"/>
                  </a:cubicBezTo>
                  <a:close/>
                  <a:moveTo>
                    <a:pt x="1" y="0"/>
                  </a:moveTo>
                  <a:lnTo>
                    <a:pt x="1" y="2084"/>
                  </a:lnTo>
                  <a:lnTo>
                    <a:pt x="1751" y="2084"/>
                  </a:lnTo>
                  <a:lnTo>
                    <a:pt x="1751" y="1488"/>
                  </a:lnTo>
                  <a:cubicBezTo>
                    <a:pt x="1751" y="1163"/>
                    <a:pt x="1993" y="902"/>
                    <a:pt x="2310" y="902"/>
                  </a:cubicBezTo>
                  <a:cubicBezTo>
                    <a:pt x="2329" y="902"/>
                    <a:pt x="2350" y="903"/>
                    <a:pt x="2370" y="905"/>
                  </a:cubicBezTo>
                  <a:cubicBezTo>
                    <a:pt x="2668" y="917"/>
                    <a:pt x="2906" y="1167"/>
                    <a:pt x="2906" y="1488"/>
                  </a:cubicBezTo>
                  <a:lnTo>
                    <a:pt x="2906" y="2096"/>
                  </a:lnTo>
                  <a:lnTo>
                    <a:pt x="4644" y="2096"/>
                  </a:lnTo>
                  <a:lnTo>
                    <a:pt x="4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2598571"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253578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253578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241021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2473001"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241021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2473001"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266135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2598571"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2721609" y="2146706"/>
              <a:ext cx="34380" cy="34380"/>
            </a:xfrm>
            <a:custGeom>
              <a:rect b="b" l="l" r="r" t="t"/>
              <a:pathLst>
                <a:path extrusionOk="0" h="489" w="489">
                  <a:moveTo>
                    <a:pt x="0" y="0"/>
                  </a:moveTo>
                  <a:lnTo>
                    <a:pt x="0" y="488"/>
                  </a:lnTo>
                  <a:lnTo>
                    <a:pt x="489" y="488"/>
                  </a:lnTo>
                  <a:lnTo>
                    <a:pt x="489" y="191"/>
                  </a:lnTo>
                  <a:cubicBezTo>
                    <a:pt x="489" y="95"/>
                    <a:pt x="393"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p:nvPr/>
          </p:nvSpPr>
          <p:spPr>
            <a:xfrm>
              <a:off x="2349962" y="2209491"/>
              <a:ext cx="33537" cy="41903"/>
            </a:xfrm>
            <a:custGeom>
              <a:rect b="b" l="l" r="r" t="t"/>
              <a:pathLst>
                <a:path extrusionOk="0" h="596" w="477">
                  <a:moveTo>
                    <a:pt x="0" y="0"/>
                  </a:moveTo>
                  <a:lnTo>
                    <a:pt x="0" y="405"/>
                  </a:lnTo>
                  <a:cubicBezTo>
                    <a:pt x="0" y="512"/>
                    <a:pt x="83" y="595"/>
                    <a:pt x="191" y="595"/>
                  </a:cubicBezTo>
                  <a:lnTo>
                    <a:pt x="476" y="595"/>
                  </a:lnTo>
                  <a:lnTo>
                    <a:pt x="4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3"/>
            <p:cNvSpPr/>
            <p:nvPr/>
          </p:nvSpPr>
          <p:spPr>
            <a:xfrm>
              <a:off x="2349962" y="2146706"/>
              <a:ext cx="33537" cy="34380"/>
            </a:xfrm>
            <a:custGeom>
              <a:rect b="b" l="l" r="r" t="t"/>
              <a:pathLst>
                <a:path extrusionOk="0" h="489" w="477">
                  <a:moveTo>
                    <a:pt x="191" y="0"/>
                  </a:moveTo>
                  <a:cubicBezTo>
                    <a:pt x="83" y="0"/>
                    <a:pt x="0" y="95"/>
                    <a:pt x="0" y="191"/>
                  </a:cubicBezTo>
                  <a:lnTo>
                    <a:pt x="0" y="488"/>
                  </a:lnTo>
                  <a:lnTo>
                    <a:pt x="476" y="488"/>
                  </a:lnTo>
                  <a:lnTo>
                    <a:pt x="4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3"/>
            <p:cNvSpPr/>
            <p:nvPr/>
          </p:nvSpPr>
          <p:spPr>
            <a:xfrm>
              <a:off x="266135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3"/>
            <p:cNvSpPr/>
            <p:nvPr/>
          </p:nvSpPr>
          <p:spPr>
            <a:xfrm>
              <a:off x="2721609" y="2209491"/>
              <a:ext cx="34380" cy="41903"/>
            </a:xfrm>
            <a:custGeom>
              <a:rect b="b" l="l" r="r" t="t"/>
              <a:pathLst>
                <a:path extrusionOk="0" h="596" w="489">
                  <a:moveTo>
                    <a:pt x="0" y="0"/>
                  </a:moveTo>
                  <a:lnTo>
                    <a:pt x="0" y="595"/>
                  </a:lnTo>
                  <a:lnTo>
                    <a:pt x="286" y="595"/>
                  </a:lnTo>
                  <a:cubicBezTo>
                    <a:pt x="393" y="595"/>
                    <a:pt x="489" y="512"/>
                    <a:pt x="489" y="405"/>
                  </a:cubicBezTo>
                  <a:lnTo>
                    <a:pt x="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73"/>
          <p:cNvGrpSpPr/>
          <p:nvPr/>
        </p:nvGrpSpPr>
        <p:grpSpPr>
          <a:xfrm>
            <a:off x="2677087" y="1975859"/>
            <a:ext cx="461289" cy="463045"/>
            <a:chOff x="2804502" y="1979233"/>
            <a:chExt cx="461289" cy="463045"/>
          </a:xfrm>
        </p:grpSpPr>
        <p:sp>
          <p:nvSpPr>
            <p:cNvPr id="1169" name="Google Shape;1169;p73"/>
            <p:cNvSpPr/>
            <p:nvPr/>
          </p:nvSpPr>
          <p:spPr>
            <a:xfrm>
              <a:off x="2804502" y="1979233"/>
              <a:ext cx="438648" cy="463045"/>
            </a:xfrm>
            <a:custGeom>
              <a:rect b="b" l="l" r="r" t="t"/>
              <a:pathLst>
                <a:path extrusionOk="0" h="6586" w="6239">
                  <a:moveTo>
                    <a:pt x="1405" y="1656"/>
                  </a:moveTo>
                  <a:cubicBezTo>
                    <a:pt x="1500" y="1656"/>
                    <a:pt x="1596" y="1751"/>
                    <a:pt x="1596" y="1846"/>
                  </a:cubicBezTo>
                  <a:lnTo>
                    <a:pt x="1596" y="4394"/>
                  </a:lnTo>
                  <a:cubicBezTo>
                    <a:pt x="1941" y="4490"/>
                    <a:pt x="2191" y="4799"/>
                    <a:pt x="2191" y="5156"/>
                  </a:cubicBezTo>
                  <a:cubicBezTo>
                    <a:pt x="2191" y="5585"/>
                    <a:pt x="1834" y="5942"/>
                    <a:pt x="1381" y="5942"/>
                  </a:cubicBezTo>
                  <a:cubicBezTo>
                    <a:pt x="976" y="5942"/>
                    <a:pt x="607" y="5585"/>
                    <a:pt x="607" y="5156"/>
                  </a:cubicBezTo>
                  <a:cubicBezTo>
                    <a:pt x="607" y="4787"/>
                    <a:pt x="869" y="4490"/>
                    <a:pt x="1203" y="4394"/>
                  </a:cubicBezTo>
                  <a:lnTo>
                    <a:pt x="1203" y="1846"/>
                  </a:lnTo>
                  <a:cubicBezTo>
                    <a:pt x="1203" y="1751"/>
                    <a:pt x="1298" y="1656"/>
                    <a:pt x="1405" y="1656"/>
                  </a:cubicBezTo>
                  <a:close/>
                  <a:moveTo>
                    <a:pt x="1429" y="1"/>
                  </a:moveTo>
                  <a:cubicBezTo>
                    <a:pt x="976" y="1"/>
                    <a:pt x="595" y="382"/>
                    <a:pt x="595" y="834"/>
                  </a:cubicBezTo>
                  <a:lnTo>
                    <a:pt x="595" y="3990"/>
                  </a:lnTo>
                  <a:lnTo>
                    <a:pt x="560" y="4037"/>
                  </a:lnTo>
                  <a:cubicBezTo>
                    <a:pt x="203" y="4311"/>
                    <a:pt x="0" y="4728"/>
                    <a:pt x="0" y="5156"/>
                  </a:cubicBezTo>
                  <a:cubicBezTo>
                    <a:pt x="0" y="5942"/>
                    <a:pt x="655" y="6585"/>
                    <a:pt x="1453" y="6585"/>
                  </a:cubicBezTo>
                  <a:lnTo>
                    <a:pt x="4917" y="6585"/>
                  </a:lnTo>
                  <a:cubicBezTo>
                    <a:pt x="5298" y="6585"/>
                    <a:pt x="5620" y="6276"/>
                    <a:pt x="5620" y="5895"/>
                  </a:cubicBezTo>
                  <a:lnTo>
                    <a:pt x="5620" y="4156"/>
                  </a:lnTo>
                  <a:lnTo>
                    <a:pt x="5715" y="4156"/>
                  </a:lnTo>
                  <a:cubicBezTo>
                    <a:pt x="5941" y="4156"/>
                    <a:pt x="6120" y="3990"/>
                    <a:pt x="6156" y="3775"/>
                  </a:cubicBezTo>
                  <a:lnTo>
                    <a:pt x="6239" y="3037"/>
                  </a:lnTo>
                  <a:lnTo>
                    <a:pt x="4584" y="3037"/>
                  </a:lnTo>
                  <a:lnTo>
                    <a:pt x="4644" y="3751"/>
                  </a:lnTo>
                  <a:cubicBezTo>
                    <a:pt x="4679" y="3978"/>
                    <a:pt x="4858" y="4144"/>
                    <a:pt x="5084" y="4144"/>
                  </a:cubicBezTo>
                  <a:lnTo>
                    <a:pt x="5215" y="4144"/>
                  </a:lnTo>
                  <a:lnTo>
                    <a:pt x="5215" y="5895"/>
                  </a:lnTo>
                  <a:cubicBezTo>
                    <a:pt x="5215" y="6061"/>
                    <a:pt x="5084" y="6192"/>
                    <a:pt x="4906" y="6192"/>
                  </a:cubicBezTo>
                  <a:lnTo>
                    <a:pt x="2405" y="6192"/>
                  </a:lnTo>
                  <a:cubicBezTo>
                    <a:pt x="2679" y="5942"/>
                    <a:pt x="2858" y="5573"/>
                    <a:pt x="2858" y="5156"/>
                  </a:cubicBezTo>
                  <a:cubicBezTo>
                    <a:pt x="2858" y="4704"/>
                    <a:pt x="2655" y="4311"/>
                    <a:pt x="2310" y="4037"/>
                  </a:cubicBezTo>
                  <a:lnTo>
                    <a:pt x="2262" y="3990"/>
                  </a:lnTo>
                  <a:lnTo>
                    <a:pt x="2262" y="834"/>
                  </a:lnTo>
                  <a:cubicBezTo>
                    <a:pt x="2262" y="382"/>
                    <a:pt x="1893"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3"/>
            <p:cNvSpPr/>
            <p:nvPr/>
          </p:nvSpPr>
          <p:spPr>
            <a:xfrm>
              <a:off x="3104998" y="2087226"/>
              <a:ext cx="160793" cy="77971"/>
            </a:xfrm>
            <a:custGeom>
              <a:rect b="b" l="l" r="r" t="t"/>
              <a:pathLst>
                <a:path extrusionOk="0" h="1109" w="2287">
                  <a:moveTo>
                    <a:pt x="751" y="1"/>
                  </a:moveTo>
                  <a:cubicBezTo>
                    <a:pt x="643" y="1"/>
                    <a:pt x="548" y="84"/>
                    <a:pt x="548" y="191"/>
                  </a:cubicBezTo>
                  <a:lnTo>
                    <a:pt x="548" y="715"/>
                  </a:lnTo>
                  <a:lnTo>
                    <a:pt x="191" y="715"/>
                  </a:lnTo>
                  <a:cubicBezTo>
                    <a:pt x="96" y="715"/>
                    <a:pt x="0" y="810"/>
                    <a:pt x="0" y="906"/>
                  </a:cubicBezTo>
                  <a:cubicBezTo>
                    <a:pt x="0" y="1013"/>
                    <a:pt x="96" y="1108"/>
                    <a:pt x="191" y="1108"/>
                  </a:cubicBezTo>
                  <a:lnTo>
                    <a:pt x="2096" y="1108"/>
                  </a:lnTo>
                  <a:cubicBezTo>
                    <a:pt x="2203" y="1108"/>
                    <a:pt x="2286" y="1013"/>
                    <a:pt x="2286" y="906"/>
                  </a:cubicBezTo>
                  <a:cubicBezTo>
                    <a:pt x="2275" y="810"/>
                    <a:pt x="2191" y="715"/>
                    <a:pt x="2072" y="715"/>
                  </a:cubicBezTo>
                  <a:lnTo>
                    <a:pt x="1715" y="715"/>
                  </a:lnTo>
                  <a:lnTo>
                    <a:pt x="1715" y="215"/>
                  </a:lnTo>
                  <a:cubicBezTo>
                    <a:pt x="1715" y="108"/>
                    <a:pt x="1620" y="13"/>
                    <a:pt x="1513" y="13"/>
                  </a:cubicBezTo>
                  <a:cubicBezTo>
                    <a:pt x="1417" y="13"/>
                    <a:pt x="1322" y="108"/>
                    <a:pt x="1322" y="215"/>
                  </a:cubicBezTo>
                  <a:lnTo>
                    <a:pt x="1322" y="715"/>
                  </a:lnTo>
                  <a:lnTo>
                    <a:pt x="941" y="715"/>
                  </a:lnTo>
                  <a:lnTo>
                    <a:pt x="941" y="191"/>
                  </a:lnTo>
                  <a:cubicBezTo>
                    <a:pt x="941" y="96"/>
                    <a:pt x="846"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2998693" y="2203586"/>
              <a:ext cx="72065" cy="26857"/>
            </a:xfrm>
            <a:custGeom>
              <a:rect b="b" l="l" r="r" t="t"/>
              <a:pathLst>
                <a:path extrusionOk="0" h="382" w="1025">
                  <a:moveTo>
                    <a:pt x="203" y="1"/>
                  </a:moveTo>
                  <a:cubicBezTo>
                    <a:pt x="96" y="1"/>
                    <a:pt x="12" y="84"/>
                    <a:pt x="12" y="191"/>
                  </a:cubicBezTo>
                  <a:cubicBezTo>
                    <a:pt x="0" y="298"/>
                    <a:pt x="84" y="382"/>
                    <a:pt x="203" y="382"/>
                  </a:cubicBezTo>
                  <a:lnTo>
                    <a:pt x="834" y="382"/>
                  </a:lnTo>
                  <a:cubicBezTo>
                    <a:pt x="929" y="382"/>
                    <a:pt x="1024" y="298"/>
                    <a:pt x="1024" y="191"/>
                  </a:cubicBezTo>
                  <a:cubicBezTo>
                    <a:pt x="1024" y="84"/>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3"/>
            <p:cNvSpPr/>
            <p:nvPr/>
          </p:nvSpPr>
          <p:spPr>
            <a:xfrm>
              <a:off x="2998693" y="2150011"/>
              <a:ext cx="72065" cy="27701"/>
            </a:xfrm>
            <a:custGeom>
              <a:rect b="b" l="l" r="r" t="t"/>
              <a:pathLst>
                <a:path extrusionOk="0" h="394" w="1025">
                  <a:moveTo>
                    <a:pt x="203" y="1"/>
                  </a:moveTo>
                  <a:cubicBezTo>
                    <a:pt x="96" y="1"/>
                    <a:pt x="12" y="84"/>
                    <a:pt x="12" y="191"/>
                  </a:cubicBezTo>
                  <a:cubicBezTo>
                    <a:pt x="0" y="298"/>
                    <a:pt x="84" y="394"/>
                    <a:pt x="203" y="394"/>
                  </a:cubicBezTo>
                  <a:lnTo>
                    <a:pt x="834" y="394"/>
                  </a:lnTo>
                  <a:cubicBezTo>
                    <a:pt x="929" y="394"/>
                    <a:pt x="1024" y="298"/>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3"/>
            <p:cNvSpPr/>
            <p:nvPr/>
          </p:nvSpPr>
          <p:spPr>
            <a:xfrm>
              <a:off x="2998693" y="2095592"/>
              <a:ext cx="72065" cy="27701"/>
            </a:xfrm>
            <a:custGeom>
              <a:rect b="b" l="l" r="r" t="t"/>
              <a:pathLst>
                <a:path extrusionOk="0" h="394" w="1025">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3"/>
            <p:cNvSpPr/>
            <p:nvPr/>
          </p:nvSpPr>
          <p:spPr>
            <a:xfrm>
              <a:off x="2998693" y="2041174"/>
              <a:ext cx="72065" cy="27701"/>
            </a:xfrm>
            <a:custGeom>
              <a:rect b="b" l="l" r="r" t="t"/>
              <a:pathLst>
                <a:path extrusionOk="0" h="394" w="1025">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3"/>
            <p:cNvSpPr/>
            <p:nvPr/>
          </p:nvSpPr>
          <p:spPr>
            <a:xfrm>
              <a:off x="2874810" y="2312422"/>
              <a:ext cx="56105" cy="56176"/>
            </a:xfrm>
            <a:custGeom>
              <a:rect b="b" l="l" r="r" t="t"/>
              <a:pathLst>
                <a:path extrusionOk="0" h="799" w="798">
                  <a:moveTo>
                    <a:pt x="405" y="1"/>
                  </a:moveTo>
                  <a:cubicBezTo>
                    <a:pt x="179" y="1"/>
                    <a:pt x="0" y="179"/>
                    <a:pt x="0" y="405"/>
                  </a:cubicBezTo>
                  <a:cubicBezTo>
                    <a:pt x="0" y="620"/>
                    <a:pt x="179" y="798"/>
                    <a:pt x="405" y="798"/>
                  </a:cubicBezTo>
                  <a:cubicBezTo>
                    <a:pt x="631" y="798"/>
                    <a:pt x="798" y="620"/>
                    <a:pt x="798" y="405"/>
                  </a:cubicBezTo>
                  <a:cubicBezTo>
                    <a:pt x="798" y="179"/>
                    <a:pt x="619"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3"/>
          <p:cNvGrpSpPr/>
          <p:nvPr/>
        </p:nvGrpSpPr>
        <p:grpSpPr>
          <a:xfrm>
            <a:off x="3354545" y="2005598"/>
            <a:ext cx="463047" cy="403567"/>
            <a:chOff x="3252293" y="1962499"/>
            <a:chExt cx="463047" cy="403567"/>
          </a:xfrm>
        </p:grpSpPr>
        <p:sp>
          <p:nvSpPr>
            <p:cNvPr id="1177" name="Google Shape;1177;p73"/>
            <p:cNvSpPr/>
            <p:nvPr/>
          </p:nvSpPr>
          <p:spPr>
            <a:xfrm>
              <a:off x="3507651" y="2078015"/>
              <a:ext cx="86267" cy="85494"/>
            </a:xfrm>
            <a:custGeom>
              <a:rect b="b" l="l" r="r" t="t"/>
              <a:pathLst>
                <a:path extrusionOk="0" h="1216" w="1227">
                  <a:moveTo>
                    <a:pt x="620" y="1"/>
                  </a:moveTo>
                  <a:cubicBezTo>
                    <a:pt x="274" y="1"/>
                    <a:pt x="0" y="263"/>
                    <a:pt x="0" y="608"/>
                  </a:cubicBezTo>
                  <a:cubicBezTo>
                    <a:pt x="0" y="953"/>
                    <a:pt x="274" y="1215"/>
                    <a:pt x="620" y="1215"/>
                  </a:cubicBezTo>
                  <a:cubicBezTo>
                    <a:pt x="953" y="1215"/>
                    <a:pt x="1227" y="953"/>
                    <a:pt x="1227" y="608"/>
                  </a:cubicBezTo>
                  <a:cubicBezTo>
                    <a:pt x="1227" y="263"/>
                    <a:pt x="941"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3"/>
            <p:cNvSpPr/>
            <p:nvPr/>
          </p:nvSpPr>
          <p:spPr>
            <a:xfrm>
              <a:off x="3629003" y="2006864"/>
              <a:ext cx="86338" cy="85494"/>
            </a:xfrm>
            <a:custGeom>
              <a:rect b="b" l="l" r="r" t="t"/>
              <a:pathLst>
                <a:path extrusionOk="0" h="1216" w="1228">
                  <a:moveTo>
                    <a:pt x="620" y="1"/>
                  </a:moveTo>
                  <a:cubicBezTo>
                    <a:pt x="275" y="1"/>
                    <a:pt x="1" y="263"/>
                    <a:pt x="1" y="608"/>
                  </a:cubicBezTo>
                  <a:cubicBezTo>
                    <a:pt x="1" y="953"/>
                    <a:pt x="275" y="1215"/>
                    <a:pt x="620" y="1215"/>
                  </a:cubicBezTo>
                  <a:cubicBezTo>
                    <a:pt x="953" y="1215"/>
                    <a:pt x="1227" y="953"/>
                    <a:pt x="1227" y="608"/>
                  </a:cubicBezTo>
                  <a:cubicBezTo>
                    <a:pt x="1227" y="287"/>
                    <a:pt x="95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p:nvPr/>
          </p:nvSpPr>
          <p:spPr>
            <a:xfrm>
              <a:off x="3429821" y="1962499"/>
              <a:ext cx="85424" cy="86338"/>
            </a:xfrm>
            <a:custGeom>
              <a:rect b="b" l="l" r="r" t="t"/>
              <a:pathLst>
                <a:path extrusionOk="0" h="1228" w="1215">
                  <a:moveTo>
                    <a:pt x="607" y="1"/>
                  </a:moveTo>
                  <a:cubicBezTo>
                    <a:pt x="262" y="1"/>
                    <a:pt x="0" y="275"/>
                    <a:pt x="0" y="620"/>
                  </a:cubicBezTo>
                  <a:cubicBezTo>
                    <a:pt x="0" y="953"/>
                    <a:pt x="262" y="1227"/>
                    <a:pt x="607" y="1227"/>
                  </a:cubicBezTo>
                  <a:cubicBezTo>
                    <a:pt x="953" y="1227"/>
                    <a:pt x="1215" y="953"/>
                    <a:pt x="1215" y="620"/>
                  </a:cubicBezTo>
                  <a:cubicBezTo>
                    <a:pt x="1215" y="275"/>
                    <a:pt x="929" y="1"/>
                    <a:pt x="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3252293" y="2169275"/>
              <a:ext cx="375934" cy="196791"/>
            </a:xfrm>
            <a:custGeom>
              <a:rect b="b" l="l" r="r" t="t"/>
              <a:pathLst>
                <a:path extrusionOk="0" h="2799" w="5347">
                  <a:moveTo>
                    <a:pt x="1" y="1"/>
                  </a:moveTo>
                  <a:lnTo>
                    <a:pt x="1" y="1156"/>
                  </a:lnTo>
                  <a:lnTo>
                    <a:pt x="703" y="1156"/>
                  </a:lnTo>
                  <a:lnTo>
                    <a:pt x="2108" y="2537"/>
                  </a:lnTo>
                  <a:cubicBezTo>
                    <a:pt x="2263" y="2703"/>
                    <a:pt x="2489" y="2799"/>
                    <a:pt x="2716" y="2799"/>
                  </a:cubicBezTo>
                  <a:lnTo>
                    <a:pt x="4978" y="2799"/>
                  </a:lnTo>
                  <a:cubicBezTo>
                    <a:pt x="5180" y="2799"/>
                    <a:pt x="5347" y="2632"/>
                    <a:pt x="5347" y="2418"/>
                  </a:cubicBezTo>
                  <a:cubicBezTo>
                    <a:pt x="5347" y="2215"/>
                    <a:pt x="5180" y="2049"/>
                    <a:pt x="4978" y="2049"/>
                  </a:cubicBezTo>
                  <a:lnTo>
                    <a:pt x="3299" y="2049"/>
                  </a:lnTo>
                  <a:cubicBezTo>
                    <a:pt x="3192" y="2096"/>
                    <a:pt x="3097" y="2108"/>
                    <a:pt x="3001" y="2108"/>
                  </a:cubicBezTo>
                  <a:cubicBezTo>
                    <a:pt x="2787" y="2108"/>
                    <a:pt x="2597" y="2037"/>
                    <a:pt x="2430" y="1870"/>
                  </a:cubicBezTo>
                  <a:lnTo>
                    <a:pt x="1930" y="1370"/>
                  </a:lnTo>
                  <a:cubicBezTo>
                    <a:pt x="1846" y="1287"/>
                    <a:pt x="1846" y="1167"/>
                    <a:pt x="1930" y="1096"/>
                  </a:cubicBezTo>
                  <a:cubicBezTo>
                    <a:pt x="1966" y="1060"/>
                    <a:pt x="2013" y="1042"/>
                    <a:pt x="2061" y="1042"/>
                  </a:cubicBezTo>
                  <a:cubicBezTo>
                    <a:pt x="2108" y="1042"/>
                    <a:pt x="2156" y="1060"/>
                    <a:pt x="2192" y="1096"/>
                  </a:cubicBezTo>
                  <a:lnTo>
                    <a:pt x="2704" y="1608"/>
                  </a:lnTo>
                  <a:cubicBezTo>
                    <a:pt x="2781" y="1685"/>
                    <a:pt x="2885" y="1724"/>
                    <a:pt x="2989" y="1724"/>
                  </a:cubicBezTo>
                  <a:cubicBezTo>
                    <a:pt x="3094" y="1724"/>
                    <a:pt x="3198" y="1685"/>
                    <a:pt x="3275" y="1608"/>
                  </a:cubicBezTo>
                  <a:cubicBezTo>
                    <a:pt x="3323" y="1560"/>
                    <a:pt x="3323" y="1489"/>
                    <a:pt x="3275" y="1441"/>
                  </a:cubicBezTo>
                  <a:lnTo>
                    <a:pt x="2180" y="334"/>
                  </a:lnTo>
                  <a:cubicBezTo>
                    <a:pt x="1954" y="132"/>
                    <a:pt x="1668" y="1"/>
                    <a:pt x="1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3"/>
          <p:cNvGrpSpPr/>
          <p:nvPr/>
        </p:nvGrpSpPr>
        <p:grpSpPr>
          <a:xfrm>
            <a:off x="4007282" y="1976315"/>
            <a:ext cx="462131" cy="462133"/>
            <a:chOff x="3848363" y="1990130"/>
            <a:chExt cx="462131" cy="462133"/>
          </a:xfrm>
        </p:grpSpPr>
        <p:sp>
          <p:nvSpPr>
            <p:cNvPr id="1182" name="Google Shape;1182;p73"/>
            <p:cNvSpPr/>
            <p:nvPr/>
          </p:nvSpPr>
          <p:spPr>
            <a:xfrm>
              <a:off x="3848363" y="2199859"/>
              <a:ext cx="462131" cy="252404"/>
            </a:xfrm>
            <a:custGeom>
              <a:rect b="b" l="l" r="r" t="t"/>
              <a:pathLst>
                <a:path extrusionOk="0" h="3590" w="6573">
                  <a:moveTo>
                    <a:pt x="2051" y="1530"/>
                  </a:moveTo>
                  <a:cubicBezTo>
                    <a:pt x="2085" y="1530"/>
                    <a:pt x="2117" y="1538"/>
                    <a:pt x="2143" y="1554"/>
                  </a:cubicBezTo>
                  <a:cubicBezTo>
                    <a:pt x="2215" y="1590"/>
                    <a:pt x="2262" y="1661"/>
                    <a:pt x="2262" y="1733"/>
                  </a:cubicBezTo>
                  <a:cubicBezTo>
                    <a:pt x="2239" y="1840"/>
                    <a:pt x="2167" y="1911"/>
                    <a:pt x="2060" y="1911"/>
                  </a:cubicBezTo>
                  <a:cubicBezTo>
                    <a:pt x="1989" y="1911"/>
                    <a:pt x="1917" y="1864"/>
                    <a:pt x="1881" y="1792"/>
                  </a:cubicBezTo>
                  <a:cubicBezTo>
                    <a:pt x="1858" y="1721"/>
                    <a:pt x="1870" y="1625"/>
                    <a:pt x="1929" y="1578"/>
                  </a:cubicBezTo>
                  <a:cubicBezTo>
                    <a:pt x="1963" y="1544"/>
                    <a:pt x="2007" y="1530"/>
                    <a:pt x="2051" y="1530"/>
                  </a:cubicBezTo>
                  <a:close/>
                  <a:moveTo>
                    <a:pt x="1433" y="2420"/>
                  </a:moveTo>
                  <a:cubicBezTo>
                    <a:pt x="1461" y="2420"/>
                    <a:pt x="1489" y="2428"/>
                    <a:pt x="1512" y="2447"/>
                  </a:cubicBezTo>
                  <a:cubicBezTo>
                    <a:pt x="1584" y="2495"/>
                    <a:pt x="1631" y="2578"/>
                    <a:pt x="1619" y="2661"/>
                  </a:cubicBezTo>
                  <a:cubicBezTo>
                    <a:pt x="1608" y="2745"/>
                    <a:pt x="1512" y="2804"/>
                    <a:pt x="1429" y="2804"/>
                  </a:cubicBezTo>
                  <a:cubicBezTo>
                    <a:pt x="1346" y="2804"/>
                    <a:pt x="1274" y="2745"/>
                    <a:pt x="1238" y="2673"/>
                  </a:cubicBezTo>
                  <a:cubicBezTo>
                    <a:pt x="1215" y="2602"/>
                    <a:pt x="1238" y="2506"/>
                    <a:pt x="1310" y="2459"/>
                  </a:cubicBezTo>
                  <a:cubicBezTo>
                    <a:pt x="1346" y="2437"/>
                    <a:pt x="1390" y="2420"/>
                    <a:pt x="1433" y="2420"/>
                  </a:cubicBezTo>
                  <a:close/>
                  <a:moveTo>
                    <a:pt x="2845" y="2420"/>
                  </a:moveTo>
                  <a:cubicBezTo>
                    <a:pt x="2876" y="2420"/>
                    <a:pt x="2905" y="2428"/>
                    <a:pt x="2929" y="2447"/>
                  </a:cubicBezTo>
                  <a:cubicBezTo>
                    <a:pt x="3001" y="2495"/>
                    <a:pt x="3048" y="2578"/>
                    <a:pt x="3024" y="2661"/>
                  </a:cubicBezTo>
                  <a:cubicBezTo>
                    <a:pt x="3013" y="2745"/>
                    <a:pt x="2929" y="2804"/>
                    <a:pt x="2834" y="2804"/>
                  </a:cubicBezTo>
                  <a:cubicBezTo>
                    <a:pt x="2762" y="2804"/>
                    <a:pt x="2691" y="2745"/>
                    <a:pt x="2655" y="2673"/>
                  </a:cubicBezTo>
                  <a:cubicBezTo>
                    <a:pt x="2632" y="2602"/>
                    <a:pt x="2655" y="2506"/>
                    <a:pt x="2715" y="2459"/>
                  </a:cubicBezTo>
                  <a:cubicBezTo>
                    <a:pt x="2751" y="2437"/>
                    <a:pt x="2799" y="2420"/>
                    <a:pt x="2845" y="2420"/>
                  </a:cubicBezTo>
                  <a:close/>
                  <a:moveTo>
                    <a:pt x="3279" y="0"/>
                  </a:moveTo>
                  <a:cubicBezTo>
                    <a:pt x="2646" y="0"/>
                    <a:pt x="2012" y="304"/>
                    <a:pt x="1631" y="911"/>
                  </a:cubicBezTo>
                  <a:lnTo>
                    <a:pt x="0" y="3590"/>
                  </a:lnTo>
                  <a:lnTo>
                    <a:pt x="6572" y="3590"/>
                  </a:lnTo>
                  <a:lnTo>
                    <a:pt x="4918" y="911"/>
                  </a:lnTo>
                  <a:cubicBezTo>
                    <a:pt x="4542" y="304"/>
                    <a:pt x="3911" y="0"/>
                    <a:pt x="3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p:cNvSpPr/>
            <p:nvPr/>
          </p:nvSpPr>
          <p:spPr>
            <a:xfrm>
              <a:off x="3934561" y="2188118"/>
              <a:ext cx="29389" cy="28123"/>
            </a:xfrm>
            <a:custGeom>
              <a:rect b="b" l="l" r="r" t="t"/>
              <a:pathLst>
                <a:path extrusionOk="0" h="400" w="418">
                  <a:moveTo>
                    <a:pt x="205" y="1"/>
                  </a:moveTo>
                  <a:cubicBezTo>
                    <a:pt x="161" y="1"/>
                    <a:pt x="119" y="19"/>
                    <a:pt x="84" y="54"/>
                  </a:cubicBezTo>
                  <a:cubicBezTo>
                    <a:pt x="12" y="114"/>
                    <a:pt x="1" y="197"/>
                    <a:pt x="36" y="280"/>
                  </a:cubicBezTo>
                  <a:cubicBezTo>
                    <a:pt x="60" y="352"/>
                    <a:pt x="143" y="399"/>
                    <a:pt x="227" y="399"/>
                  </a:cubicBezTo>
                  <a:cubicBezTo>
                    <a:pt x="298" y="399"/>
                    <a:pt x="382" y="340"/>
                    <a:pt x="393" y="268"/>
                  </a:cubicBezTo>
                  <a:cubicBezTo>
                    <a:pt x="417" y="173"/>
                    <a:pt x="382" y="66"/>
                    <a:pt x="298" y="30"/>
                  </a:cubicBezTo>
                  <a:cubicBezTo>
                    <a:pt x="268" y="10"/>
                    <a:pt x="237" y="1"/>
                    <a:pt x="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p:cNvSpPr/>
            <p:nvPr/>
          </p:nvSpPr>
          <p:spPr>
            <a:xfrm>
              <a:off x="4106182" y="1990130"/>
              <a:ext cx="203470" cy="89642"/>
            </a:xfrm>
            <a:custGeom>
              <a:rect b="b" l="l" r="r" t="t"/>
              <a:pathLst>
                <a:path extrusionOk="0" h="1275" w="2894">
                  <a:moveTo>
                    <a:pt x="2429" y="501"/>
                  </a:moveTo>
                  <a:cubicBezTo>
                    <a:pt x="2524" y="501"/>
                    <a:pt x="2608" y="560"/>
                    <a:pt x="2620" y="656"/>
                  </a:cubicBezTo>
                  <a:cubicBezTo>
                    <a:pt x="2655" y="798"/>
                    <a:pt x="2548" y="906"/>
                    <a:pt x="2429" y="906"/>
                  </a:cubicBezTo>
                  <a:lnTo>
                    <a:pt x="1036" y="906"/>
                  </a:lnTo>
                  <a:cubicBezTo>
                    <a:pt x="941" y="906"/>
                    <a:pt x="846" y="846"/>
                    <a:pt x="834" y="763"/>
                  </a:cubicBezTo>
                  <a:cubicBezTo>
                    <a:pt x="810" y="620"/>
                    <a:pt x="893" y="501"/>
                    <a:pt x="1036" y="501"/>
                  </a:cubicBezTo>
                  <a:close/>
                  <a:moveTo>
                    <a:pt x="631" y="1"/>
                  </a:moveTo>
                  <a:cubicBezTo>
                    <a:pt x="631" y="525"/>
                    <a:pt x="393" y="977"/>
                    <a:pt x="0" y="1275"/>
                  </a:cubicBezTo>
                  <a:lnTo>
                    <a:pt x="2894" y="1275"/>
                  </a:ln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p:cNvSpPr/>
            <p:nvPr/>
          </p:nvSpPr>
          <p:spPr>
            <a:xfrm>
              <a:off x="3934561" y="1990130"/>
              <a:ext cx="188424" cy="171128"/>
            </a:xfrm>
            <a:custGeom>
              <a:rect b="b" l="l" r="r" t="t"/>
              <a:pathLst>
                <a:path extrusionOk="0" h="2434" w="2680">
                  <a:moveTo>
                    <a:pt x="1" y="1"/>
                  </a:moveTo>
                  <a:lnTo>
                    <a:pt x="1" y="2227"/>
                  </a:lnTo>
                  <a:cubicBezTo>
                    <a:pt x="1" y="2322"/>
                    <a:pt x="60" y="2406"/>
                    <a:pt x="155" y="2430"/>
                  </a:cubicBezTo>
                  <a:cubicBezTo>
                    <a:pt x="170" y="2432"/>
                    <a:pt x="185" y="2434"/>
                    <a:pt x="199" y="2434"/>
                  </a:cubicBezTo>
                  <a:cubicBezTo>
                    <a:pt x="309" y="2434"/>
                    <a:pt x="393" y="2354"/>
                    <a:pt x="393" y="2227"/>
                  </a:cubicBezTo>
                  <a:lnTo>
                    <a:pt x="393" y="941"/>
                  </a:lnTo>
                  <a:cubicBezTo>
                    <a:pt x="632" y="1179"/>
                    <a:pt x="977" y="1334"/>
                    <a:pt x="1346" y="1334"/>
                  </a:cubicBezTo>
                  <a:cubicBezTo>
                    <a:pt x="2084" y="1334"/>
                    <a:pt x="2679" y="739"/>
                    <a:pt x="2679" y="1"/>
                  </a:cubicBezTo>
                  <a:lnTo>
                    <a:pt x="2120" y="1"/>
                  </a:lnTo>
                  <a:cubicBezTo>
                    <a:pt x="2120" y="406"/>
                    <a:pt x="1787" y="727"/>
                    <a:pt x="1370" y="727"/>
                  </a:cubicBezTo>
                  <a:cubicBezTo>
                    <a:pt x="977" y="727"/>
                    <a:pt x="632" y="406"/>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3"/>
            <p:cNvSpPr/>
            <p:nvPr/>
          </p:nvSpPr>
          <p:spPr>
            <a:xfrm>
              <a:off x="4004869" y="1990130"/>
              <a:ext cx="48653" cy="24326"/>
            </a:xfrm>
            <a:custGeom>
              <a:rect b="b" l="l" r="r" t="t"/>
              <a:pathLst>
                <a:path extrusionOk="0" h="346" w="692">
                  <a:moveTo>
                    <a:pt x="1" y="1"/>
                  </a:moveTo>
                  <a:cubicBezTo>
                    <a:pt x="1" y="191"/>
                    <a:pt x="155" y="346"/>
                    <a:pt x="346" y="346"/>
                  </a:cubicBezTo>
                  <a:cubicBezTo>
                    <a:pt x="536" y="346"/>
                    <a:pt x="691" y="19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73"/>
          <p:cNvGrpSpPr/>
          <p:nvPr/>
        </p:nvGrpSpPr>
        <p:grpSpPr>
          <a:xfrm>
            <a:off x="4644241" y="2022332"/>
            <a:ext cx="462203" cy="370099"/>
            <a:chOff x="4413357" y="1980920"/>
            <a:chExt cx="462203" cy="370099"/>
          </a:xfrm>
        </p:grpSpPr>
        <p:sp>
          <p:nvSpPr>
            <p:cNvPr id="1188" name="Google Shape;1188;p73"/>
            <p:cNvSpPr/>
            <p:nvPr/>
          </p:nvSpPr>
          <p:spPr>
            <a:xfrm>
              <a:off x="4413357" y="2037659"/>
              <a:ext cx="128171" cy="267309"/>
            </a:xfrm>
            <a:custGeom>
              <a:rect b="b" l="l" r="r" t="t"/>
              <a:pathLst>
                <a:path extrusionOk="0" h="3802" w="1823">
                  <a:moveTo>
                    <a:pt x="1492" y="0"/>
                  </a:moveTo>
                  <a:cubicBezTo>
                    <a:pt x="1439" y="0"/>
                    <a:pt x="1382" y="21"/>
                    <a:pt x="1334" y="63"/>
                  </a:cubicBezTo>
                  <a:cubicBezTo>
                    <a:pt x="965" y="503"/>
                    <a:pt x="1" y="1694"/>
                    <a:pt x="1" y="2349"/>
                  </a:cubicBezTo>
                  <a:cubicBezTo>
                    <a:pt x="1" y="3087"/>
                    <a:pt x="549" y="3694"/>
                    <a:pt x="1275" y="3801"/>
                  </a:cubicBezTo>
                  <a:cubicBezTo>
                    <a:pt x="1013" y="3420"/>
                    <a:pt x="858" y="2956"/>
                    <a:pt x="858" y="2444"/>
                  </a:cubicBezTo>
                  <a:cubicBezTo>
                    <a:pt x="858" y="1968"/>
                    <a:pt x="1132" y="1337"/>
                    <a:pt x="1692" y="503"/>
                  </a:cubicBezTo>
                  <a:cubicBezTo>
                    <a:pt x="1739" y="420"/>
                    <a:pt x="1775" y="361"/>
                    <a:pt x="1823" y="301"/>
                  </a:cubicBezTo>
                  <a:cubicBezTo>
                    <a:pt x="1751" y="218"/>
                    <a:pt x="1680" y="122"/>
                    <a:pt x="1632" y="63"/>
                  </a:cubicBezTo>
                  <a:cubicBezTo>
                    <a:pt x="1596" y="21"/>
                    <a:pt x="1546" y="0"/>
                    <a:pt x="1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
            <p:cNvSpPr/>
            <p:nvPr/>
          </p:nvSpPr>
          <p:spPr>
            <a:xfrm>
              <a:off x="4745703" y="2036815"/>
              <a:ext cx="129858" cy="266465"/>
            </a:xfrm>
            <a:custGeom>
              <a:rect b="b" l="l" r="r" t="t"/>
              <a:pathLst>
                <a:path extrusionOk="0" h="3790" w="1847">
                  <a:moveTo>
                    <a:pt x="349" y="0"/>
                  </a:moveTo>
                  <a:cubicBezTo>
                    <a:pt x="295" y="0"/>
                    <a:pt x="239" y="21"/>
                    <a:pt x="191" y="63"/>
                  </a:cubicBezTo>
                  <a:cubicBezTo>
                    <a:pt x="132" y="123"/>
                    <a:pt x="72" y="218"/>
                    <a:pt x="1" y="301"/>
                  </a:cubicBezTo>
                  <a:cubicBezTo>
                    <a:pt x="48" y="361"/>
                    <a:pt x="84" y="432"/>
                    <a:pt x="132" y="492"/>
                  </a:cubicBezTo>
                  <a:cubicBezTo>
                    <a:pt x="703" y="1325"/>
                    <a:pt x="965" y="1968"/>
                    <a:pt x="965" y="2444"/>
                  </a:cubicBezTo>
                  <a:cubicBezTo>
                    <a:pt x="965" y="2932"/>
                    <a:pt x="822" y="3409"/>
                    <a:pt x="548" y="3790"/>
                  </a:cubicBezTo>
                  <a:cubicBezTo>
                    <a:pt x="1287" y="3682"/>
                    <a:pt x="1834" y="3075"/>
                    <a:pt x="1834" y="2325"/>
                  </a:cubicBezTo>
                  <a:cubicBezTo>
                    <a:pt x="1846" y="1706"/>
                    <a:pt x="882" y="515"/>
                    <a:pt x="489" y="63"/>
                  </a:cubicBezTo>
                  <a:cubicBezTo>
                    <a:pt x="453" y="21"/>
                    <a:pt x="403"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3"/>
            <p:cNvSpPr/>
            <p:nvPr/>
          </p:nvSpPr>
          <p:spPr>
            <a:xfrm>
              <a:off x="4602556" y="2161752"/>
              <a:ext cx="81275" cy="72909"/>
            </a:xfrm>
            <a:custGeom>
              <a:rect b="b" l="l" r="r" t="t"/>
              <a:pathLst>
                <a:path extrusionOk="0" h="1037" w="1156">
                  <a:moveTo>
                    <a:pt x="406" y="0"/>
                  </a:moveTo>
                  <a:lnTo>
                    <a:pt x="1" y="655"/>
                  </a:lnTo>
                  <a:lnTo>
                    <a:pt x="560" y="655"/>
                  </a:lnTo>
                  <a:cubicBezTo>
                    <a:pt x="668" y="655"/>
                    <a:pt x="751" y="739"/>
                    <a:pt x="751" y="846"/>
                  </a:cubicBezTo>
                  <a:lnTo>
                    <a:pt x="751" y="1036"/>
                  </a:lnTo>
                  <a:lnTo>
                    <a:pt x="1156" y="381"/>
                  </a:lnTo>
                  <a:lnTo>
                    <a:pt x="596" y="381"/>
                  </a:lnTo>
                  <a:cubicBezTo>
                    <a:pt x="489" y="370"/>
                    <a:pt x="406" y="274"/>
                    <a:pt x="406" y="179"/>
                  </a:cubicBezTo>
                  <a:lnTo>
                    <a:pt x="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3"/>
            <p:cNvSpPr/>
            <p:nvPr/>
          </p:nvSpPr>
          <p:spPr>
            <a:xfrm>
              <a:off x="4500469" y="1980920"/>
              <a:ext cx="287206" cy="370099"/>
            </a:xfrm>
            <a:custGeom>
              <a:rect b="b" l="l" r="r" t="t"/>
              <a:pathLst>
                <a:path extrusionOk="0" h="5264" w="4085">
                  <a:moveTo>
                    <a:pt x="2034" y="1695"/>
                  </a:moveTo>
                  <a:cubicBezTo>
                    <a:pt x="2067" y="1695"/>
                    <a:pt x="2101" y="1705"/>
                    <a:pt x="2131" y="1727"/>
                  </a:cubicBezTo>
                  <a:cubicBezTo>
                    <a:pt x="2191" y="1751"/>
                    <a:pt x="2227" y="1822"/>
                    <a:pt x="2227" y="1906"/>
                  </a:cubicBezTo>
                  <a:lnTo>
                    <a:pt x="2227" y="2572"/>
                  </a:lnTo>
                  <a:lnTo>
                    <a:pt x="2941" y="2572"/>
                  </a:lnTo>
                  <a:cubicBezTo>
                    <a:pt x="3012" y="2572"/>
                    <a:pt x="3072" y="2620"/>
                    <a:pt x="3108" y="2680"/>
                  </a:cubicBezTo>
                  <a:cubicBezTo>
                    <a:pt x="3167" y="2739"/>
                    <a:pt x="3143" y="2811"/>
                    <a:pt x="3120" y="2870"/>
                  </a:cubicBezTo>
                  <a:lnTo>
                    <a:pt x="2179" y="4382"/>
                  </a:lnTo>
                  <a:cubicBezTo>
                    <a:pt x="2155" y="4442"/>
                    <a:pt x="2072" y="4477"/>
                    <a:pt x="2012" y="4477"/>
                  </a:cubicBezTo>
                  <a:cubicBezTo>
                    <a:pt x="1989" y="4477"/>
                    <a:pt x="1953" y="4466"/>
                    <a:pt x="1929" y="4442"/>
                  </a:cubicBezTo>
                  <a:cubicBezTo>
                    <a:pt x="1869" y="4418"/>
                    <a:pt x="1822" y="4347"/>
                    <a:pt x="1822" y="4263"/>
                  </a:cubicBezTo>
                  <a:lnTo>
                    <a:pt x="1822" y="3596"/>
                  </a:lnTo>
                  <a:lnTo>
                    <a:pt x="1107" y="3596"/>
                  </a:lnTo>
                  <a:cubicBezTo>
                    <a:pt x="1036" y="3596"/>
                    <a:pt x="977" y="3549"/>
                    <a:pt x="941" y="3489"/>
                  </a:cubicBezTo>
                  <a:cubicBezTo>
                    <a:pt x="917" y="3430"/>
                    <a:pt x="917" y="3358"/>
                    <a:pt x="941" y="3299"/>
                  </a:cubicBezTo>
                  <a:lnTo>
                    <a:pt x="1881" y="1787"/>
                  </a:lnTo>
                  <a:cubicBezTo>
                    <a:pt x="1919" y="1726"/>
                    <a:pt x="1976" y="1695"/>
                    <a:pt x="2034" y="1695"/>
                  </a:cubicBezTo>
                  <a:close/>
                  <a:moveTo>
                    <a:pt x="2051" y="1"/>
                  </a:moveTo>
                  <a:cubicBezTo>
                    <a:pt x="1997" y="1"/>
                    <a:pt x="1941" y="25"/>
                    <a:pt x="1893" y="72"/>
                  </a:cubicBezTo>
                  <a:cubicBezTo>
                    <a:pt x="1441" y="608"/>
                    <a:pt x="0" y="2322"/>
                    <a:pt x="0" y="3251"/>
                  </a:cubicBezTo>
                  <a:cubicBezTo>
                    <a:pt x="0" y="4370"/>
                    <a:pt x="917" y="5263"/>
                    <a:pt x="2048" y="5263"/>
                  </a:cubicBezTo>
                  <a:cubicBezTo>
                    <a:pt x="3179" y="5263"/>
                    <a:pt x="4084" y="4358"/>
                    <a:pt x="4084" y="3251"/>
                  </a:cubicBezTo>
                  <a:cubicBezTo>
                    <a:pt x="4084" y="2334"/>
                    <a:pt x="2655" y="608"/>
                    <a:pt x="2191" y="72"/>
                  </a:cubicBezTo>
                  <a:cubicBezTo>
                    <a:pt x="2155" y="25"/>
                    <a:pt x="2105"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73"/>
          <p:cNvGrpSpPr/>
          <p:nvPr/>
        </p:nvGrpSpPr>
        <p:grpSpPr>
          <a:xfrm>
            <a:off x="5348849" y="1974065"/>
            <a:ext cx="468883" cy="466632"/>
            <a:chOff x="4941580" y="1974803"/>
            <a:chExt cx="468883" cy="466632"/>
          </a:xfrm>
        </p:grpSpPr>
        <p:sp>
          <p:nvSpPr>
            <p:cNvPr id="1193" name="Google Shape;1193;p73"/>
            <p:cNvSpPr/>
            <p:nvPr/>
          </p:nvSpPr>
          <p:spPr>
            <a:xfrm>
              <a:off x="4941580" y="2189383"/>
              <a:ext cx="159950" cy="128944"/>
            </a:xfrm>
            <a:custGeom>
              <a:rect b="b" l="l" r="r" t="t"/>
              <a:pathLst>
                <a:path extrusionOk="0" h="1834" w="2275">
                  <a:moveTo>
                    <a:pt x="1382" y="0"/>
                  </a:moveTo>
                  <a:cubicBezTo>
                    <a:pt x="906" y="0"/>
                    <a:pt x="334" y="512"/>
                    <a:pt x="84" y="762"/>
                  </a:cubicBezTo>
                  <a:cubicBezTo>
                    <a:pt x="1" y="858"/>
                    <a:pt x="1" y="989"/>
                    <a:pt x="84" y="1072"/>
                  </a:cubicBezTo>
                  <a:cubicBezTo>
                    <a:pt x="334" y="1346"/>
                    <a:pt x="906" y="1834"/>
                    <a:pt x="1382" y="1834"/>
                  </a:cubicBezTo>
                  <a:cubicBezTo>
                    <a:pt x="1942" y="1834"/>
                    <a:pt x="2203" y="1524"/>
                    <a:pt x="2275" y="1120"/>
                  </a:cubicBezTo>
                  <a:lnTo>
                    <a:pt x="1739" y="1120"/>
                  </a:lnTo>
                  <a:cubicBezTo>
                    <a:pt x="1632" y="1108"/>
                    <a:pt x="1549" y="1024"/>
                    <a:pt x="1549" y="917"/>
                  </a:cubicBezTo>
                  <a:cubicBezTo>
                    <a:pt x="1549" y="810"/>
                    <a:pt x="1632" y="715"/>
                    <a:pt x="1739" y="715"/>
                  </a:cubicBezTo>
                  <a:lnTo>
                    <a:pt x="2275" y="715"/>
                  </a:lnTo>
                  <a:cubicBezTo>
                    <a:pt x="2215" y="298"/>
                    <a:pt x="1942" y="0"/>
                    <a:pt x="1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3"/>
            <p:cNvSpPr/>
            <p:nvPr/>
          </p:nvSpPr>
          <p:spPr>
            <a:xfrm>
              <a:off x="5318290" y="2255473"/>
              <a:ext cx="92173" cy="72909"/>
            </a:xfrm>
            <a:custGeom>
              <a:rect b="b" l="l" r="r" t="t"/>
              <a:pathLst>
                <a:path extrusionOk="0" h="1037" w="1311">
                  <a:moveTo>
                    <a:pt x="489" y="1"/>
                  </a:moveTo>
                  <a:cubicBezTo>
                    <a:pt x="203" y="1"/>
                    <a:pt x="60" y="144"/>
                    <a:pt x="1" y="334"/>
                  </a:cubicBezTo>
                  <a:lnTo>
                    <a:pt x="239" y="334"/>
                  </a:lnTo>
                  <a:cubicBezTo>
                    <a:pt x="346" y="334"/>
                    <a:pt x="429" y="418"/>
                    <a:pt x="429" y="525"/>
                  </a:cubicBezTo>
                  <a:cubicBezTo>
                    <a:pt x="429" y="632"/>
                    <a:pt x="346" y="715"/>
                    <a:pt x="239" y="715"/>
                  </a:cubicBezTo>
                  <a:lnTo>
                    <a:pt x="13" y="715"/>
                  </a:lnTo>
                  <a:cubicBezTo>
                    <a:pt x="72" y="918"/>
                    <a:pt x="227" y="1037"/>
                    <a:pt x="501" y="1037"/>
                  </a:cubicBezTo>
                  <a:cubicBezTo>
                    <a:pt x="798" y="1037"/>
                    <a:pt x="1144" y="703"/>
                    <a:pt x="1275" y="572"/>
                  </a:cubicBezTo>
                  <a:cubicBezTo>
                    <a:pt x="1310" y="537"/>
                    <a:pt x="1310" y="501"/>
                    <a:pt x="1275" y="465"/>
                  </a:cubicBezTo>
                  <a:cubicBezTo>
                    <a:pt x="1132" y="346"/>
                    <a:pt x="786"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5097312" y="2083078"/>
              <a:ext cx="310619" cy="358357"/>
            </a:xfrm>
            <a:custGeom>
              <a:rect b="b" l="l" r="r" t="t"/>
              <a:pathLst>
                <a:path extrusionOk="0" h="5097" w="4418">
                  <a:moveTo>
                    <a:pt x="358" y="0"/>
                  </a:moveTo>
                  <a:lnTo>
                    <a:pt x="429" y="667"/>
                  </a:lnTo>
                  <a:cubicBezTo>
                    <a:pt x="465" y="869"/>
                    <a:pt x="631" y="1024"/>
                    <a:pt x="834" y="1024"/>
                  </a:cubicBezTo>
                  <a:lnTo>
                    <a:pt x="929" y="1024"/>
                  </a:lnTo>
                  <a:lnTo>
                    <a:pt x="929" y="2382"/>
                  </a:lnTo>
                  <a:cubicBezTo>
                    <a:pt x="762" y="2262"/>
                    <a:pt x="584" y="2203"/>
                    <a:pt x="369" y="2203"/>
                  </a:cubicBezTo>
                  <a:lnTo>
                    <a:pt x="0" y="2203"/>
                  </a:lnTo>
                  <a:cubicBezTo>
                    <a:pt x="12" y="2262"/>
                    <a:pt x="12" y="2334"/>
                    <a:pt x="12" y="2393"/>
                  </a:cubicBezTo>
                  <a:cubicBezTo>
                    <a:pt x="12" y="2477"/>
                    <a:pt x="12" y="2536"/>
                    <a:pt x="0" y="2596"/>
                  </a:cubicBezTo>
                  <a:lnTo>
                    <a:pt x="369" y="2596"/>
                  </a:lnTo>
                  <a:cubicBezTo>
                    <a:pt x="679" y="2596"/>
                    <a:pt x="929" y="2846"/>
                    <a:pt x="929" y="3144"/>
                  </a:cubicBezTo>
                  <a:lnTo>
                    <a:pt x="929" y="4144"/>
                  </a:lnTo>
                  <a:cubicBezTo>
                    <a:pt x="929" y="4656"/>
                    <a:pt x="1346" y="5096"/>
                    <a:pt x="1858" y="5096"/>
                  </a:cubicBezTo>
                  <a:cubicBezTo>
                    <a:pt x="2382" y="5096"/>
                    <a:pt x="2798" y="4656"/>
                    <a:pt x="2798" y="4144"/>
                  </a:cubicBezTo>
                  <a:lnTo>
                    <a:pt x="2798" y="3310"/>
                  </a:lnTo>
                  <a:cubicBezTo>
                    <a:pt x="2810" y="3215"/>
                    <a:pt x="2905" y="3144"/>
                    <a:pt x="2989" y="3144"/>
                  </a:cubicBezTo>
                  <a:lnTo>
                    <a:pt x="3167" y="3144"/>
                  </a:lnTo>
                  <a:cubicBezTo>
                    <a:pt x="3156" y="3084"/>
                    <a:pt x="3144" y="3013"/>
                    <a:pt x="3144" y="2929"/>
                  </a:cubicBezTo>
                  <a:cubicBezTo>
                    <a:pt x="3144" y="2917"/>
                    <a:pt x="3144" y="2846"/>
                    <a:pt x="3167" y="2786"/>
                  </a:cubicBezTo>
                  <a:lnTo>
                    <a:pt x="2989" y="2786"/>
                  </a:lnTo>
                  <a:cubicBezTo>
                    <a:pt x="2929" y="2786"/>
                    <a:pt x="2858" y="2798"/>
                    <a:pt x="2798" y="2810"/>
                  </a:cubicBezTo>
                  <a:lnTo>
                    <a:pt x="2798" y="1774"/>
                  </a:lnTo>
                  <a:cubicBezTo>
                    <a:pt x="2798" y="1477"/>
                    <a:pt x="3036" y="1227"/>
                    <a:pt x="3346" y="1227"/>
                  </a:cubicBezTo>
                  <a:lnTo>
                    <a:pt x="4227" y="1227"/>
                  </a:lnTo>
                  <a:cubicBezTo>
                    <a:pt x="4227" y="1227"/>
                    <a:pt x="4418" y="1131"/>
                    <a:pt x="4418" y="1024"/>
                  </a:cubicBezTo>
                  <a:cubicBezTo>
                    <a:pt x="4418" y="929"/>
                    <a:pt x="4334" y="834"/>
                    <a:pt x="4227" y="822"/>
                  </a:cubicBezTo>
                  <a:lnTo>
                    <a:pt x="3346" y="822"/>
                  </a:lnTo>
                  <a:cubicBezTo>
                    <a:pt x="2846" y="834"/>
                    <a:pt x="2429" y="1250"/>
                    <a:pt x="2429" y="1762"/>
                  </a:cubicBezTo>
                  <a:lnTo>
                    <a:pt x="2429" y="4120"/>
                  </a:lnTo>
                  <a:cubicBezTo>
                    <a:pt x="2417" y="4418"/>
                    <a:pt x="2179" y="4656"/>
                    <a:pt x="1882" y="4656"/>
                  </a:cubicBezTo>
                  <a:cubicBezTo>
                    <a:pt x="1584" y="4656"/>
                    <a:pt x="1346" y="4120"/>
                    <a:pt x="1346" y="4120"/>
                  </a:cubicBezTo>
                  <a:lnTo>
                    <a:pt x="1346" y="1024"/>
                  </a:lnTo>
                  <a:lnTo>
                    <a:pt x="1429" y="1024"/>
                  </a:lnTo>
                  <a:cubicBezTo>
                    <a:pt x="1643" y="1024"/>
                    <a:pt x="1798" y="881"/>
                    <a:pt x="1834" y="667"/>
                  </a:cubicBezTo>
                  <a:lnTo>
                    <a:pt x="1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5102304" y="1974803"/>
              <a:ext cx="147435" cy="82400"/>
            </a:xfrm>
            <a:custGeom>
              <a:rect b="b" l="l" r="r" t="t"/>
              <a:pathLst>
                <a:path extrusionOk="0" h="1172" w="2097">
                  <a:moveTo>
                    <a:pt x="623" y="0"/>
                  </a:moveTo>
                  <a:cubicBezTo>
                    <a:pt x="511" y="0"/>
                    <a:pt x="418" y="80"/>
                    <a:pt x="418" y="207"/>
                  </a:cubicBezTo>
                  <a:lnTo>
                    <a:pt x="418" y="766"/>
                  </a:lnTo>
                  <a:lnTo>
                    <a:pt x="215" y="766"/>
                  </a:lnTo>
                  <a:cubicBezTo>
                    <a:pt x="120" y="766"/>
                    <a:pt x="48" y="826"/>
                    <a:pt x="13" y="921"/>
                  </a:cubicBezTo>
                  <a:cubicBezTo>
                    <a:pt x="1" y="1052"/>
                    <a:pt x="108" y="1171"/>
                    <a:pt x="227" y="1171"/>
                  </a:cubicBezTo>
                  <a:lnTo>
                    <a:pt x="1882" y="1171"/>
                  </a:lnTo>
                  <a:cubicBezTo>
                    <a:pt x="1965" y="1171"/>
                    <a:pt x="2061" y="1112"/>
                    <a:pt x="2072" y="1016"/>
                  </a:cubicBezTo>
                  <a:cubicBezTo>
                    <a:pt x="2096" y="885"/>
                    <a:pt x="2013" y="766"/>
                    <a:pt x="1882" y="766"/>
                  </a:cubicBezTo>
                  <a:lnTo>
                    <a:pt x="1668" y="766"/>
                  </a:lnTo>
                  <a:lnTo>
                    <a:pt x="1668" y="207"/>
                  </a:lnTo>
                  <a:cubicBezTo>
                    <a:pt x="1668" y="112"/>
                    <a:pt x="1608" y="28"/>
                    <a:pt x="1525" y="4"/>
                  </a:cubicBezTo>
                  <a:cubicBezTo>
                    <a:pt x="1509" y="2"/>
                    <a:pt x="1493" y="0"/>
                    <a:pt x="1477" y="0"/>
                  </a:cubicBezTo>
                  <a:cubicBezTo>
                    <a:pt x="1356" y="0"/>
                    <a:pt x="1263" y="80"/>
                    <a:pt x="1263" y="207"/>
                  </a:cubicBezTo>
                  <a:lnTo>
                    <a:pt x="1263" y="766"/>
                  </a:lnTo>
                  <a:lnTo>
                    <a:pt x="822" y="766"/>
                  </a:lnTo>
                  <a:lnTo>
                    <a:pt x="822" y="207"/>
                  </a:lnTo>
                  <a:cubicBezTo>
                    <a:pt x="822" y="112"/>
                    <a:pt x="763" y="40"/>
                    <a:pt x="668" y="4"/>
                  </a:cubicBezTo>
                  <a:cubicBezTo>
                    <a:pt x="653" y="2"/>
                    <a:pt x="638"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3"/>
          <p:cNvGrpSpPr/>
          <p:nvPr/>
        </p:nvGrpSpPr>
        <p:grpSpPr>
          <a:xfrm>
            <a:off x="6008360" y="1975470"/>
            <a:ext cx="462132" cy="463822"/>
            <a:chOff x="5466499" y="1971710"/>
            <a:chExt cx="462132" cy="463822"/>
          </a:xfrm>
        </p:grpSpPr>
        <p:sp>
          <p:nvSpPr>
            <p:cNvPr id="1198" name="Google Shape;1198;p73"/>
            <p:cNvSpPr/>
            <p:nvPr/>
          </p:nvSpPr>
          <p:spPr>
            <a:xfrm>
              <a:off x="5826405" y="1974241"/>
              <a:ext cx="45278" cy="171691"/>
            </a:xfrm>
            <a:custGeom>
              <a:rect b="b" l="l" r="r" t="t"/>
              <a:pathLst>
                <a:path extrusionOk="0" h="2442" w="644">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203" y="2441"/>
                  </a:cubicBezTo>
                  <a:cubicBezTo>
                    <a:pt x="298" y="2441"/>
                    <a:pt x="394" y="2346"/>
                    <a:pt x="394" y="2251"/>
                  </a:cubicBezTo>
                  <a:cubicBezTo>
                    <a:pt x="394" y="2144"/>
                    <a:pt x="417" y="2096"/>
                    <a:pt x="477" y="2025"/>
                  </a:cubicBezTo>
                  <a:cubicBezTo>
                    <a:pt x="548" y="1917"/>
                    <a:pt x="644" y="1798"/>
                    <a:pt x="644" y="1560"/>
                  </a:cubicBezTo>
                  <a:cubicBezTo>
                    <a:pt x="644" y="1322"/>
                    <a:pt x="548" y="1191"/>
                    <a:pt x="477" y="1108"/>
                  </a:cubicBezTo>
                  <a:cubicBezTo>
                    <a:pt x="417" y="1024"/>
                    <a:pt x="394" y="989"/>
                    <a:pt x="394" y="882"/>
                  </a:cubicBezTo>
                  <a:cubicBezTo>
                    <a:pt x="394" y="774"/>
                    <a:pt x="417" y="727"/>
                    <a:pt x="477" y="655"/>
                  </a:cubicBezTo>
                  <a:cubicBezTo>
                    <a:pt x="548" y="548"/>
                    <a:pt x="644" y="429"/>
                    <a:pt x="644" y="191"/>
                  </a:cubicBezTo>
                  <a:cubicBezTo>
                    <a:pt x="644" y="96"/>
                    <a:pt x="548"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3"/>
            <p:cNvSpPr/>
            <p:nvPr/>
          </p:nvSpPr>
          <p:spPr>
            <a:xfrm>
              <a:off x="5587007" y="1974241"/>
              <a:ext cx="45278" cy="171691"/>
            </a:xfrm>
            <a:custGeom>
              <a:rect b="b" l="l" r="r" t="t"/>
              <a:pathLst>
                <a:path extrusionOk="0" h="2442" w="644">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191" y="2441"/>
                  </a:cubicBezTo>
                  <a:cubicBezTo>
                    <a:pt x="298" y="2441"/>
                    <a:pt x="370" y="2346"/>
                    <a:pt x="393" y="2251"/>
                  </a:cubicBezTo>
                  <a:cubicBezTo>
                    <a:pt x="393" y="2144"/>
                    <a:pt x="417" y="2096"/>
                    <a:pt x="477" y="2025"/>
                  </a:cubicBezTo>
                  <a:cubicBezTo>
                    <a:pt x="548" y="1917"/>
                    <a:pt x="643" y="1798"/>
                    <a:pt x="643" y="1560"/>
                  </a:cubicBezTo>
                  <a:cubicBezTo>
                    <a:pt x="643" y="1322"/>
                    <a:pt x="548" y="1191"/>
                    <a:pt x="477" y="1108"/>
                  </a:cubicBezTo>
                  <a:cubicBezTo>
                    <a:pt x="417" y="1024"/>
                    <a:pt x="393" y="989"/>
                    <a:pt x="393" y="882"/>
                  </a:cubicBezTo>
                  <a:cubicBezTo>
                    <a:pt x="393" y="774"/>
                    <a:pt x="417" y="727"/>
                    <a:pt x="477" y="655"/>
                  </a:cubicBezTo>
                  <a:cubicBezTo>
                    <a:pt x="548" y="548"/>
                    <a:pt x="643" y="429"/>
                    <a:pt x="643" y="191"/>
                  </a:cubicBezTo>
                  <a:cubicBezTo>
                    <a:pt x="643" y="96"/>
                    <a:pt x="548"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3"/>
            <p:cNvSpPr/>
            <p:nvPr/>
          </p:nvSpPr>
          <p:spPr>
            <a:xfrm>
              <a:off x="5715951" y="1971710"/>
              <a:ext cx="44434" cy="111437"/>
            </a:xfrm>
            <a:custGeom>
              <a:rect b="b" l="l" r="r" t="t"/>
              <a:pathLst>
                <a:path extrusionOk="0" h="1585" w="632">
                  <a:moveTo>
                    <a:pt x="441" y="1"/>
                  </a:moveTo>
                  <a:cubicBezTo>
                    <a:pt x="333" y="1"/>
                    <a:pt x="250" y="96"/>
                    <a:pt x="250" y="203"/>
                  </a:cubicBezTo>
                  <a:cubicBezTo>
                    <a:pt x="250" y="382"/>
                    <a:pt x="202" y="465"/>
                    <a:pt x="143" y="572"/>
                  </a:cubicBezTo>
                  <a:cubicBezTo>
                    <a:pt x="83" y="703"/>
                    <a:pt x="0" y="858"/>
                    <a:pt x="0" y="1144"/>
                  </a:cubicBezTo>
                  <a:cubicBezTo>
                    <a:pt x="0" y="1263"/>
                    <a:pt x="0" y="1346"/>
                    <a:pt x="24" y="1441"/>
                  </a:cubicBezTo>
                  <a:cubicBezTo>
                    <a:pt x="48" y="1525"/>
                    <a:pt x="119" y="1584"/>
                    <a:pt x="202" y="1584"/>
                  </a:cubicBezTo>
                  <a:cubicBezTo>
                    <a:pt x="226" y="1584"/>
                    <a:pt x="238" y="1584"/>
                    <a:pt x="262" y="1572"/>
                  </a:cubicBezTo>
                  <a:cubicBezTo>
                    <a:pt x="369" y="1537"/>
                    <a:pt x="429" y="1441"/>
                    <a:pt x="393" y="1334"/>
                  </a:cubicBezTo>
                  <a:cubicBezTo>
                    <a:pt x="381" y="1275"/>
                    <a:pt x="381" y="1215"/>
                    <a:pt x="381" y="1144"/>
                  </a:cubicBezTo>
                  <a:cubicBezTo>
                    <a:pt x="381" y="965"/>
                    <a:pt x="429" y="870"/>
                    <a:pt x="488" y="763"/>
                  </a:cubicBezTo>
                  <a:cubicBezTo>
                    <a:pt x="548" y="632"/>
                    <a:pt x="631" y="489"/>
                    <a:pt x="631" y="203"/>
                  </a:cubicBezTo>
                  <a:cubicBezTo>
                    <a:pt x="631" y="96"/>
                    <a:pt x="548"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3"/>
            <p:cNvSpPr/>
            <p:nvPr/>
          </p:nvSpPr>
          <p:spPr>
            <a:xfrm>
              <a:off x="5659002" y="2123786"/>
              <a:ext cx="141529" cy="85775"/>
            </a:xfrm>
            <a:custGeom>
              <a:rect b="b" l="l" r="r" t="t"/>
              <a:pathLst>
                <a:path extrusionOk="0" h="1220" w="2013">
                  <a:moveTo>
                    <a:pt x="1250" y="0"/>
                  </a:moveTo>
                  <a:cubicBezTo>
                    <a:pt x="1193" y="0"/>
                    <a:pt x="1138" y="24"/>
                    <a:pt x="1108" y="76"/>
                  </a:cubicBezTo>
                  <a:lnTo>
                    <a:pt x="1108" y="88"/>
                  </a:lnTo>
                  <a:lnTo>
                    <a:pt x="989" y="302"/>
                  </a:lnTo>
                  <a:lnTo>
                    <a:pt x="929" y="410"/>
                  </a:lnTo>
                  <a:cubicBezTo>
                    <a:pt x="834" y="564"/>
                    <a:pt x="655" y="660"/>
                    <a:pt x="477" y="660"/>
                  </a:cubicBezTo>
                  <a:cubicBezTo>
                    <a:pt x="215" y="660"/>
                    <a:pt x="0" y="862"/>
                    <a:pt x="0" y="1136"/>
                  </a:cubicBezTo>
                  <a:cubicBezTo>
                    <a:pt x="0" y="1160"/>
                    <a:pt x="0" y="1195"/>
                    <a:pt x="24" y="1219"/>
                  </a:cubicBezTo>
                  <a:lnTo>
                    <a:pt x="2001" y="1219"/>
                  </a:lnTo>
                  <a:cubicBezTo>
                    <a:pt x="2001" y="1195"/>
                    <a:pt x="2013" y="1160"/>
                    <a:pt x="2013" y="1136"/>
                  </a:cubicBezTo>
                  <a:cubicBezTo>
                    <a:pt x="2013" y="1088"/>
                    <a:pt x="2001" y="1029"/>
                    <a:pt x="1965" y="969"/>
                  </a:cubicBezTo>
                  <a:cubicBezTo>
                    <a:pt x="1905" y="850"/>
                    <a:pt x="1822" y="779"/>
                    <a:pt x="1715" y="707"/>
                  </a:cubicBezTo>
                  <a:cubicBezTo>
                    <a:pt x="1572" y="612"/>
                    <a:pt x="1465" y="445"/>
                    <a:pt x="1453" y="267"/>
                  </a:cubicBezTo>
                  <a:lnTo>
                    <a:pt x="1453" y="183"/>
                  </a:lnTo>
                  <a:cubicBezTo>
                    <a:pt x="1453" y="70"/>
                    <a:pt x="1348" y="0"/>
                    <a:pt x="1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3"/>
            <p:cNvSpPr/>
            <p:nvPr/>
          </p:nvSpPr>
          <p:spPr>
            <a:xfrm>
              <a:off x="5634746" y="2370216"/>
              <a:ext cx="293885" cy="65316"/>
            </a:xfrm>
            <a:custGeom>
              <a:rect b="b" l="l" r="r" t="t"/>
              <a:pathLst>
                <a:path extrusionOk="0" h="929" w="4180">
                  <a:moveTo>
                    <a:pt x="584" y="0"/>
                  </a:moveTo>
                  <a:cubicBezTo>
                    <a:pt x="512" y="369"/>
                    <a:pt x="298" y="691"/>
                    <a:pt x="0" y="929"/>
                  </a:cubicBezTo>
                  <a:lnTo>
                    <a:pt x="3679" y="929"/>
                  </a:lnTo>
                  <a:cubicBezTo>
                    <a:pt x="3941" y="929"/>
                    <a:pt x="4155" y="726"/>
                    <a:pt x="4155" y="476"/>
                  </a:cubicBezTo>
                  <a:cubicBezTo>
                    <a:pt x="4179" y="203"/>
                    <a:pt x="3965" y="0"/>
                    <a:pt x="3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3"/>
            <p:cNvSpPr/>
            <p:nvPr/>
          </p:nvSpPr>
          <p:spPr>
            <a:xfrm>
              <a:off x="5671587" y="2303212"/>
              <a:ext cx="227726" cy="38599"/>
            </a:xfrm>
            <a:custGeom>
              <a:rect b="b" l="l" r="r" t="t"/>
              <a:pathLst>
                <a:path extrusionOk="0" h="549" w="3239">
                  <a:moveTo>
                    <a:pt x="0" y="1"/>
                  </a:moveTo>
                  <a:cubicBezTo>
                    <a:pt x="60" y="179"/>
                    <a:pt x="107" y="358"/>
                    <a:pt x="107" y="548"/>
                  </a:cubicBezTo>
                  <a:lnTo>
                    <a:pt x="3239" y="548"/>
                  </a:lnTo>
                  <a:lnTo>
                    <a:pt x="3239" y="477"/>
                  </a:lnTo>
                  <a:cubicBezTo>
                    <a:pt x="3239" y="239"/>
                    <a:pt x="3036" y="24"/>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3"/>
            <p:cNvSpPr/>
            <p:nvPr/>
          </p:nvSpPr>
          <p:spPr>
            <a:xfrm>
              <a:off x="5621317" y="2236279"/>
              <a:ext cx="228640" cy="39372"/>
            </a:xfrm>
            <a:custGeom>
              <a:rect b="b" l="l" r="r" t="t"/>
              <a:pathLst>
                <a:path extrusionOk="0" h="560" w="3252">
                  <a:moveTo>
                    <a:pt x="263" y="0"/>
                  </a:moveTo>
                  <a:cubicBezTo>
                    <a:pt x="167" y="0"/>
                    <a:pt x="84" y="36"/>
                    <a:pt x="1" y="95"/>
                  </a:cubicBezTo>
                  <a:cubicBezTo>
                    <a:pt x="203" y="214"/>
                    <a:pt x="358" y="381"/>
                    <a:pt x="501" y="560"/>
                  </a:cubicBezTo>
                  <a:lnTo>
                    <a:pt x="3239" y="560"/>
                  </a:lnTo>
                  <a:cubicBezTo>
                    <a:pt x="3239" y="536"/>
                    <a:pt x="3251" y="500"/>
                    <a:pt x="3251" y="476"/>
                  </a:cubicBezTo>
                  <a:cubicBezTo>
                    <a:pt x="3239" y="214"/>
                    <a:pt x="3037" y="12"/>
                    <a:pt x="2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3"/>
            <p:cNvSpPr/>
            <p:nvPr/>
          </p:nvSpPr>
          <p:spPr>
            <a:xfrm>
              <a:off x="5466499" y="2251325"/>
              <a:ext cx="184206" cy="184206"/>
            </a:xfrm>
            <a:custGeom>
              <a:rect b="b" l="l" r="r" t="t"/>
              <a:pathLst>
                <a:path extrusionOk="0" h="2620" w="2620">
                  <a:moveTo>
                    <a:pt x="1561" y="653"/>
                  </a:moveTo>
                  <a:cubicBezTo>
                    <a:pt x="1616" y="653"/>
                    <a:pt x="1669" y="674"/>
                    <a:pt x="1703" y="715"/>
                  </a:cubicBezTo>
                  <a:cubicBezTo>
                    <a:pt x="1762" y="798"/>
                    <a:pt x="1738" y="917"/>
                    <a:pt x="1667" y="977"/>
                  </a:cubicBezTo>
                  <a:lnTo>
                    <a:pt x="1476" y="1120"/>
                  </a:lnTo>
                  <a:lnTo>
                    <a:pt x="1703" y="1120"/>
                  </a:lnTo>
                  <a:cubicBezTo>
                    <a:pt x="1762" y="1120"/>
                    <a:pt x="1798" y="1155"/>
                    <a:pt x="1845" y="1179"/>
                  </a:cubicBezTo>
                  <a:cubicBezTo>
                    <a:pt x="1893" y="1274"/>
                    <a:pt x="1881" y="1370"/>
                    <a:pt x="1810" y="1429"/>
                  </a:cubicBezTo>
                  <a:lnTo>
                    <a:pt x="1226" y="1941"/>
                  </a:lnTo>
                  <a:cubicBezTo>
                    <a:pt x="1191" y="1965"/>
                    <a:pt x="1155" y="1989"/>
                    <a:pt x="1107" y="1989"/>
                  </a:cubicBezTo>
                  <a:cubicBezTo>
                    <a:pt x="1060" y="1989"/>
                    <a:pt x="1000" y="1965"/>
                    <a:pt x="976" y="1929"/>
                  </a:cubicBezTo>
                  <a:cubicBezTo>
                    <a:pt x="905" y="1846"/>
                    <a:pt x="905" y="1727"/>
                    <a:pt x="988" y="1667"/>
                  </a:cubicBezTo>
                  <a:lnTo>
                    <a:pt x="1203" y="1477"/>
                  </a:lnTo>
                  <a:lnTo>
                    <a:pt x="941" y="1477"/>
                  </a:lnTo>
                  <a:cubicBezTo>
                    <a:pt x="881" y="1477"/>
                    <a:pt x="822" y="1453"/>
                    <a:pt x="786" y="1405"/>
                  </a:cubicBezTo>
                  <a:cubicBezTo>
                    <a:pt x="726" y="1334"/>
                    <a:pt x="762" y="1227"/>
                    <a:pt x="833" y="1167"/>
                  </a:cubicBezTo>
                  <a:lnTo>
                    <a:pt x="1441" y="691"/>
                  </a:lnTo>
                  <a:cubicBezTo>
                    <a:pt x="1477" y="665"/>
                    <a:pt x="1519" y="653"/>
                    <a:pt x="1561" y="653"/>
                  </a:cubicBezTo>
                  <a:close/>
                  <a:moveTo>
                    <a:pt x="1310" y="0"/>
                  </a:moveTo>
                  <a:cubicBezTo>
                    <a:pt x="583" y="0"/>
                    <a:pt x="0" y="584"/>
                    <a:pt x="0" y="1310"/>
                  </a:cubicBezTo>
                  <a:cubicBezTo>
                    <a:pt x="0" y="2048"/>
                    <a:pt x="583" y="2620"/>
                    <a:pt x="1310" y="2620"/>
                  </a:cubicBezTo>
                  <a:cubicBezTo>
                    <a:pt x="2048" y="2620"/>
                    <a:pt x="2619" y="2048"/>
                    <a:pt x="2619" y="1310"/>
                  </a:cubicBezTo>
                  <a:cubicBezTo>
                    <a:pt x="2619" y="596"/>
                    <a:pt x="2024"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3"/>
          <p:cNvGrpSpPr/>
          <p:nvPr/>
        </p:nvGrpSpPr>
        <p:grpSpPr>
          <a:xfrm>
            <a:off x="6712166" y="1976316"/>
            <a:ext cx="464662" cy="462131"/>
            <a:chOff x="5997183" y="1983451"/>
            <a:chExt cx="464662" cy="462131"/>
          </a:xfrm>
        </p:grpSpPr>
        <p:sp>
          <p:nvSpPr>
            <p:cNvPr id="1207" name="Google Shape;1207;p73"/>
            <p:cNvSpPr/>
            <p:nvPr/>
          </p:nvSpPr>
          <p:spPr>
            <a:xfrm>
              <a:off x="5997183" y="1983451"/>
              <a:ext cx="464662" cy="462131"/>
            </a:xfrm>
            <a:custGeom>
              <a:rect b="b" l="l" r="r" t="t"/>
              <a:pathLst>
                <a:path extrusionOk="0" h="6573" w="6609">
                  <a:moveTo>
                    <a:pt x="2632" y="0"/>
                  </a:moveTo>
                  <a:cubicBezTo>
                    <a:pt x="2549" y="0"/>
                    <a:pt x="2465" y="36"/>
                    <a:pt x="2394" y="96"/>
                  </a:cubicBezTo>
                  <a:cubicBezTo>
                    <a:pt x="2322" y="167"/>
                    <a:pt x="2215" y="215"/>
                    <a:pt x="2108" y="239"/>
                  </a:cubicBezTo>
                  <a:cubicBezTo>
                    <a:pt x="2048" y="262"/>
                    <a:pt x="2025" y="334"/>
                    <a:pt x="2048" y="381"/>
                  </a:cubicBezTo>
                  <a:lnTo>
                    <a:pt x="2668" y="1453"/>
                  </a:lnTo>
                  <a:lnTo>
                    <a:pt x="2322" y="1453"/>
                  </a:lnTo>
                  <a:cubicBezTo>
                    <a:pt x="2227" y="1453"/>
                    <a:pt x="2156" y="1513"/>
                    <a:pt x="2132" y="1596"/>
                  </a:cubicBezTo>
                  <a:cubicBezTo>
                    <a:pt x="2096" y="1727"/>
                    <a:pt x="2191" y="1846"/>
                    <a:pt x="2322" y="1846"/>
                  </a:cubicBezTo>
                  <a:lnTo>
                    <a:pt x="2525" y="1846"/>
                  </a:lnTo>
                  <a:cubicBezTo>
                    <a:pt x="2465" y="1905"/>
                    <a:pt x="2406" y="1989"/>
                    <a:pt x="2370" y="2060"/>
                  </a:cubicBezTo>
                  <a:lnTo>
                    <a:pt x="2358" y="2084"/>
                  </a:lnTo>
                  <a:cubicBezTo>
                    <a:pt x="2989" y="2429"/>
                    <a:pt x="3406" y="3144"/>
                    <a:pt x="3322" y="3930"/>
                  </a:cubicBezTo>
                  <a:cubicBezTo>
                    <a:pt x="3227" y="4775"/>
                    <a:pt x="2549" y="5465"/>
                    <a:pt x="1679" y="5561"/>
                  </a:cubicBezTo>
                  <a:cubicBezTo>
                    <a:pt x="1626" y="5565"/>
                    <a:pt x="1574" y="5567"/>
                    <a:pt x="1521" y="5567"/>
                  </a:cubicBezTo>
                  <a:cubicBezTo>
                    <a:pt x="1125" y="5567"/>
                    <a:pt x="745" y="5449"/>
                    <a:pt x="429" y="5239"/>
                  </a:cubicBezTo>
                  <a:cubicBezTo>
                    <a:pt x="405" y="5263"/>
                    <a:pt x="382" y="5275"/>
                    <a:pt x="358" y="5287"/>
                  </a:cubicBezTo>
                  <a:cubicBezTo>
                    <a:pt x="143" y="5406"/>
                    <a:pt x="1" y="5632"/>
                    <a:pt x="1" y="5882"/>
                  </a:cubicBezTo>
                  <a:cubicBezTo>
                    <a:pt x="1" y="6251"/>
                    <a:pt x="310" y="6573"/>
                    <a:pt x="679" y="6573"/>
                  </a:cubicBezTo>
                  <a:lnTo>
                    <a:pt x="5894" y="6573"/>
                  </a:lnTo>
                  <a:cubicBezTo>
                    <a:pt x="6275" y="6573"/>
                    <a:pt x="6573" y="6251"/>
                    <a:pt x="6573" y="5882"/>
                  </a:cubicBezTo>
                  <a:cubicBezTo>
                    <a:pt x="6609" y="5632"/>
                    <a:pt x="6466" y="5406"/>
                    <a:pt x="6251" y="5287"/>
                  </a:cubicBezTo>
                  <a:cubicBezTo>
                    <a:pt x="6132" y="5227"/>
                    <a:pt x="6025" y="5144"/>
                    <a:pt x="5966" y="5025"/>
                  </a:cubicBezTo>
                  <a:lnTo>
                    <a:pt x="5954" y="5001"/>
                  </a:lnTo>
                  <a:lnTo>
                    <a:pt x="5096" y="3537"/>
                  </a:lnTo>
                  <a:lnTo>
                    <a:pt x="4227" y="2060"/>
                  </a:lnTo>
                  <a:cubicBezTo>
                    <a:pt x="4180" y="1989"/>
                    <a:pt x="4120" y="1905"/>
                    <a:pt x="4061" y="1846"/>
                  </a:cubicBezTo>
                  <a:lnTo>
                    <a:pt x="4382" y="1846"/>
                  </a:lnTo>
                  <a:cubicBezTo>
                    <a:pt x="4715" y="1846"/>
                    <a:pt x="5001" y="1560"/>
                    <a:pt x="5001" y="1227"/>
                  </a:cubicBezTo>
                  <a:cubicBezTo>
                    <a:pt x="5001" y="1132"/>
                    <a:pt x="4942" y="1060"/>
                    <a:pt x="4870" y="1024"/>
                  </a:cubicBezTo>
                  <a:cubicBezTo>
                    <a:pt x="4857" y="1022"/>
                    <a:pt x="4843" y="1021"/>
                    <a:pt x="4830" y="1021"/>
                  </a:cubicBezTo>
                  <a:cubicBezTo>
                    <a:pt x="4716" y="1021"/>
                    <a:pt x="4620" y="1109"/>
                    <a:pt x="4620" y="1227"/>
                  </a:cubicBezTo>
                  <a:cubicBezTo>
                    <a:pt x="4620" y="1346"/>
                    <a:pt x="4513" y="1453"/>
                    <a:pt x="4394" y="1453"/>
                  </a:cubicBezTo>
                  <a:lnTo>
                    <a:pt x="3942" y="1453"/>
                  </a:lnTo>
                  <a:lnTo>
                    <a:pt x="4549" y="381"/>
                  </a:lnTo>
                  <a:cubicBezTo>
                    <a:pt x="4584" y="322"/>
                    <a:pt x="4549" y="262"/>
                    <a:pt x="4489" y="239"/>
                  </a:cubicBezTo>
                  <a:cubicBezTo>
                    <a:pt x="4394" y="215"/>
                    <a:pt x="4299" y="167"/>
                    <a:pt x="4215" y="96"/>
                  </a:cubicBezTo>
                  <a:cubicBezTo>
                    <a:pt x="4132" y="36"/>
                    <a:pt x="4061" y="0"/>
                    <a:pt x="3977" y="0"/>
                  </a:cubicBezTo>
                  <a:lnTo>
                    <a:pt x="3942" y="0"/>
                  </a:lnTo>
                  <a:cubicBezTo>
                    <a:pt x="3858" y="0"/>
                    <a:pt x="3775" y="36"/>
                    <a:pt x="3703" y="96"/>
                  </a:cubicBezTo>
                  <a:cubicBezTo>
                    <a:pt x="3584" y="203"/>
                    <a:pt x="3453" y="262"/>
                    <a:pt x="3299" y="262"/>
                  </a:cubicBezTo>
                  <a:cubicBezTo>
                    <a:pt x="3156" y="262"/>
                    <a:pt x="3001" y="203"/>
                    <a:pt x="2906" y="96"/>
                  </a:cubicBezTo>
                  <a:cubicBezTo>
                    <a:pt x="2822" y="36"/>
                    <a:pt x="2751" y="0"/>
                    <a:pt x="2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3"/>
            <p:cNvSpPr/>
            <p:nvPr/>
          </p:nvSpPr>
          <p:spPr>
            <a:xfrm>
              <a:off x="5998026" y="2140800"/>
              <a:ext cx="207688" cy="206845"/>
            </a:xfrm>
            <a:custGeom>
              <a:rect b="b" l="l" r="r" t="t"/>
              <a:pathLst>
                <a:path extrusionOk="0" h="2942" w="2954">
                  <a:moveTo>
                    <a:pt x="1721" y="711"/>
                  </a:moveTo>
                  <a:cubicBezTo>
                    <a:pt x="1781" y="711"/>
                    <a:pt x="1841" y="739"/>
                    <a:pt x="1882" y="787"/>
                  </a:cubicBezTo>
                  <a:cubicBezTo>
                    <a:pt x="1953" y="870"/>
                    <a:pt x="1929" y="1001"/>
                    <a:pt x="1846" y="1072"/>
                  </a:cubicBezTo>
                  <a:lnTo>
                    <a:pt x="1632" y="1239"/>
                  </a:lnTo>
                  <a:lnTo>
                    <a:pt x="1882" y="1239"/>
                  </a:lnTo>
                  <a:cubicBezTo>
                    <a:pt x="1965" y="1239"/>
                    <a:pt x="2025" y="1275"/>
                    <a:pt x="2060" y="1370"/>
                  </a:cubicBezTo>
                  <a:cubicBezTo>
                    <a:pt x="2108" y="1453"/>
                    <a:pt x="2084" y="1549"/>
                    <a:pt x="2025" y="1596"/>
                  </a:cubicBezTo>
                  <a:lnTo>
                    <a:pt x="1394" y="2156"/>
                  </a:lnTo>
                  <a:cubicBezTo>
                    <a:pt x="1346" y="2192"/>
                    <a:pt x="1298" y="2203"/>
                    <a:pt x="1251" y="2203"/>
                  </a:cubicBezTo>
                  <a:cubicBezTo>
                    <a:pt x="1191" y="2203"/>
                    <a:pt x="1155" y="2168"/>
                    <a:pt x="1108" y="2132"/>
                  </a:cubicBezTo>
                  <a:cubicBezTo>
                    <a:pt x="1036" y="2037"/>
                    <a:pt x="1048" y="1918"/>
                    <a:pt x="1120" y="1846"/>
                  </a:cubicBezTo>
                  <a:lnTo>
                    <a:pt x="1358" y="1632"/>
                  </a:lnTo>
                  <a:lnTo>
                    <a:pt x="1060" y="1632"/>
                  </a:lnTo>
                  <a:cubicBezTo>
                    <a:pt x="1001" y="1632"/>
                    <a:pt x="941" y="1608"/>
                    <a:pt x="893" y="1561"/>
                  </a:cubicBezTo>
                  <a:cubicBezTo>
                    <a:pt x="822" y="1477"/>
                    <a:pt x="858" y="1358"/>
                    <a:pt x="929" y="1275"/>
                  </a:cubicBezTo>
                  <a:lnTo>
                    <a:pt x="1596" y="763"/>
                  </a:lnTo>
                  <a:cubicBezTo>
                    <a:pt x="1632" y="727"/>
                    <a:pt x="1676" y="711"/>
                    <a:pt x="1721" y="711"/>
                  </a:cubicBezTo>
                  <a:close/>
                  <a:moveTo>
                    <a:pt x="1477" y="1"/>
                  </a:moveTo>
                  <a:cubicBezTo>
                    <a:pt x="667" y="1"/>
                    <a:pt x="0" y="656"/>
                    <a:pt x="0" y="1477"/>
                  </a:cubicBezTo>
                  <a:cubicBezTo>
                    <a:pt x="0" y="2275"/>
                    <a:pt x="655" y="2942"/>
                    <a:pt x="1477" y="2942"/>
                  </a:cubicBezTo>
                  <a:cubicBezTo>
                    <a:pt x="2286" y="2942"/>
                    <a:pt x="2953" y="2287"/>
                    <a:pt x="2953" y="1477"/>
                  </a:cubicBezTo>
                  <a:cubicBezTo>
                    <a:pt x="2953" y="656"/>
                    <a:pt x="2298"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73"/>
          <p:cNvGrpSpPr/>
          <p:nvPr/>
        </p:nvGrpSpPr>
        <p:grpSpPr>
          <a:xfrm>
            <a:off x="7377090" y="1976280"/>
            <a:ext cx="465506" cy="462203"/>
            <a:chOff x="6544670" y="1979233"/>
            <a:chExt cx="465506" cy="462203"/>
          </a:xfrm>
        </p:grpSpPr>
        <p:sp>
          <p:nvSpPr>
            <p:cNvPr id="1210" name="Google Shape;1210;p73"/>
            <p:cNvSpPr/>
            <p:nvPr/>
          </p:nvSpPr>
          <p:spPr>
            <a:xfrm>
              <a:off x="6790748" y="1979233"/>
              <a:ext cx="110594" cy="111437"/>
            </a:xfrm>
            <a:custGeom>
              <a:rect b="b" l="l" r="r" t="t"/>
              <a:pathLst>
                <a:path extrusionOk="0" h="1585" w="1573">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3"/>
            <p:cNvSpPr/>
            <p:nvPr/>
          </p:nvSpPr>
          <p:spPr>
            <a:xfrm>
              <a:off x="6544670" y="2149167"/>
              <a:ext cx="465506" cy="292268"/>
            </a:xfrm>
            <a:custGeom>
              <a:rect b="b" l="l" r="r" t="t"/>
              <a:pathLst>
                <a:path extrusionOk="0" h="4157" w="6621">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3"/>
            <p:cNvSpPr/>
            <p:nvPr/>
          </p:nvSpPr>
          <p:spPr>
            <a:xfrm>
              <a:off x="6723814" y="2127442"/>
              <a:ext cx="110523" cy="72909"/>
            </a:xfrm>
            <a:custGeom>
              <a:rect b="b" l="l" r="r" t="t"/>
              <a:pathLst>
                <a:path extrusionOk="0" h="1037" w="1572">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3"/>
          <p:cNvGrpSpPr/>
          <p:nvPr/>
        </p:nvGrpSpPr>
        <p:grpSpPr>
          <a:xfrm>
            <a:off x="1304804" y="2616475"/>
            <a:ext cx="464664" cy="461149"/>
            <a:chOff x="1820895" y="2739544"/>
            <a:chExt cx="464664" cy="461149"/>
          </a:xfrm>
        </p:grpSpPr>
        <p:sp>
          <p:nvSpPr>
            <p:cNvPr id="1214" name="Google Shape;1214;p73"/>
            <p:cNvSpPr/>
            <p:nvPr/>
          </p:nvSpPr>
          <p:spPr>
            <a:xfrm>
              <a:off x="1845995" y="2739544"/>
              <a:ext cx="181745" cy="199111"/>
            </a:xfrm>
            <a:custGeom>
              <a:rect b="b" l="l" r="r" t="t"/>
              <a:pathLst>
                <a:path extrusionOk="0" h="2832" w="2585">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3"/>
            <p:cNvSpPr/>
            <p:nvPr/>
          </p:nvSpPr>
          <p:spPr>
            <a:xfrm>
              <a:off x="2078714" y="2999402"/>
              <a:ext cx="179214" cy="201290"/>
            </a:xfrm>
            <a:custGeom>
              <a:rect b="b" l="l" r="r" t="t"/>
              <a:pathLst>
                <a:path extrusionOk="0" h="2863" w="2549">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3"/>
            <p:cNvSpPr/>
            <p:nvPr/>
          </p:nvSpPr>
          <p:spPr>
            <a:xfrm>
              <a:off x="1820895" y="2998207"/>
              <a:ext cx="203470" cy="177316"/>
            </a:xfrm>
            <a:custGeom>
              <a:rect b="b" l="l" r="r" t="t"/>
              <a:pathLst>
                <a:path extrusionOk="0" h="2522" w="2894">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3"/>
            <p:cNvSpPr/>
            <p:nvPr/>
          </p:nvSpPr>
          <p:spPr>
            <a:xfrm>
              <a:off x="2080402" y="2764995"/>
              <a:ext cx="205157" cy="177667"/>
            </a:xfrm>
            <a:custGeom>
              <a:rect b="b" l="l" r="r" t="t"/>
              <a:pathLst>
                <a:path extrusionOk="0" h="2527" w="2918">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3"/>
            <p:cNvSpPr/>
            <p:nvPr/>
          </p:nvSpPr>
          <p:spPr>
            <a:xfrm>
              <a:off x="1923826" y="2840647"/>
              <a:ext cx="258732" cy="258732"/>
            </a:xfrm>
            <a:custGeom>
              <a:rect b="b" l="l" r="r" t="t"/>
              <a:pathLst>
                <a:path extrusionOk="0" h="3680" w="368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3"/>
          <p:cNvGrpSpPr/>
          <p:nvPr/>
        </p:nvGrpSpPr>
        <p:grpSpPr>
          <a:xfrm>
            <a:off x="2005767" y="2616370"/>
            <a:ext cx="462131" cy="461358"/>
            <a:chOff x="2328167" y="2738489"/>
            <a:chExt cx="462131" cy="461358"/>
          </a:xfrm>
        </p:grpSpPr>
        <p:sp>
          <p:nvSpPr>
            <p:cNvPr id="1220" name="Google Shape;1220;p73"/>
            <p:cNvSpPr/>
            <p:nvPr/>
          </p:nvSpPr>
          <p:spPr>
            <a:xfrm>
              <a:off x="2506467" y="2907088"/>
              <a:ext cx="103844" cy="124515"/>
            </a:xfrm>
            <a:custGeom>
              <a:rect b="b" l="l" r="r" t="t"/>
              <a:pathLst>
                <a:path extrusionOk="0" h="1771" w="1477">
                  <a:moveTo>
                    <a:pt x="1054" y="1"/>
                  </a:moveTo>
                  <a:cubicBezTo>
                    <a:pt x="1015" y="1"/>
                    <a:pt x="976" y="14"/>
                    <a:pt x="941" y="44"/>
                  </a:cubicBezTo>
                  <a:lnTo>
                    <a:pt x="84" y="710"/>
                  </a:lnTo>
                  <a:cubicBezTo>
                    <a:pt x="24" y="758"/>
                    <a:pt x="1" y="841"/>
                    <a:pt x="24" y="913"/>
                  </a:cubicBezTo>
                  <a:cubicBezTo>
                    <a:pt x="60" y="1008"/>
                    <a:pt x="131" y="1056"/>
                    <a:pt x="203" y="1056"/>
                  </a:cubicBezTo>
                  <a:lnTo>
                    <a:pt x="763" y="1056"/>
                  </a:lnTo>
                  <a:lnTo>
                    <a:pt x="310" y="1437"/>
                  </a:lnTo>
                  <a:cubicBezTo>
                    <a:pt x="239" y="1508"/>
                    <a:pt x="227" y="1627"/>
                    <a:pt x="298" y="1711"/>
                  </a:cubicBezTo>
                  <a:cubicBezTo>
                    <a:pt x="346" y="1746"/>
                    <a:pt x="382" y="1770"/>
                    <a:pt x="453" y="1770"/>
                  </a:cubicBezTo>
                  <a:cubicBezTo>
                    <a:pt x="489" y="1770"/>
                    <a:pt x="536" y="1746"/>
                    <a:pt x="572" y="1711"/>
                  </a:cubicBezTo>
                  <a:lnTo>
                    <a:pt x="1382" y="996"/>
                  </a:lnTo>
                  <a:cubicBezTo>
                    <a:pt x="1441" y="949"/>
                    <a:pt x="1477" y="853"/>
                    <a:pt x="1441" y="782"/>
                  </a:cubicBezTo>
                  <a:cubicBezTo>
                    <a:pt x="1417" y="710"/>
                    <a:pt x="1346" y="663"/>
                    <a:pt x="1263" y="663"/>
                  </a:cubicBezTo>
                  <a:lnTo>
                    <a:pt x="763" y="663"/>
                  </a:lnTo>
                  <a:lnTo>
                    <a:pt x="1179" y="341"/>
                  </a:lnTo>
                  <a:cubicBezTo>
                    <a:pt x="1251" y="258"/>
                    <a:pt x="1263" y="151"/>
                    <a:pt x="1203" y="67"/>
                  </a:cubicBezTo>
                  <a:cubicBezTo>
                    <a:pt x="1162" y="26"/>
                    <a:pt x="1108" y="1"/>
                    <a:pt x="10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3"/>
            <p:cNvSpPr/>
            <p:nvPr/>
          </p:nvSpPr>
          <p:spPr>
            <a:xfrm>
              <a:off x="2328167" y="2738489"/>
              <a:ext cx="462131" cy="461358"/>
            </a:xfrm>
            <a:custGeom>
              <a:rect b="b" l="l" r="r" t="t"/>
              <a:pathLst>
                <a:path extrusionOk="0" h="6562" w="6573">
                  <a:moveTo>
                    <a:pt x="3268" y="1405"/>
                  </a:moveTo>
                  <a:cubicBezTo>
                    <a:pt x="3282" y="1405"/>
                    <a:pt x="3296" y="1405"/>
                    <a:pt x="3310" y="1406"/>
                  </a:cubicBezTo>
                  <a:cubicBezTo>
                    <a:pt x="4322" y="1442"/>
                    <a:pt x="5132" y="2239"/>
                    <a:pt x="5144" y="3239"/>
                  </a:cubicBezTo>
                  <a:cubicBezTo>
                    <a:pt x="5167" y="4278"/>
                    <a:pt x="4332" y="5145"/>
                    <a:pt x="3301" y="5145"/>
                  </a:cubicBezTo>
                  <a:cubicBezTo>
                    <a:pt x="3281" y="5145"/>
                    <a:pt x="3260" y="5145"/>
                    <a:pt x="3239" y="5144"/>
                  </a:cubicBezTo>
                  <a:cubicBezTo>
                    <a:pt x="2239" y="5132"/>
                    <a:pt x="1441" y="4311"/>
                    <a:pt x="1405" y="3311"/>
                  </a:cubicBezTo>
                  <a:cubicBezTo>
                    <a:pt x="1382" y="2277"/>
                    <a:pt x="2228" y="1405"/>
                    <a:pt x="3268" y="1405"/>
                  </a:cubicBezTo>
                  <a:close/>
                  <a:moveTo>
                    <a:pt x="2977" y="1"/>
                  </a:moveTo>
                  <a:cubicBezTo>
                    <a:pt x="2918" y="1"/>
                    <a:pt x="2882" y="37"/>
                    <a:pt x="2882" y="96"/>
                  </a:cubicBezTo>
                  <a:lnTo>
                    <a:pt x="2882" y="620"/>
                  </a:lnTo>
                  <a:cubicBezTo>
                    <a:pt x="2441" y="680"/>
                    <a:pt x="2048" y="858"/>
                    <a:pt x="1703" y="1108"/>
                  </a:cubicBezTo>
                  <a:lnTo>
                    <a:pt x="1334" y="739"/>
                  </a:lnTo>
                  <a:cubicBezTo>
                    <a:pt x="1310" y="715"/>
                    <a:pt x="1283" y="703"/>
                    <a:pt x="1257" y="703"/>
                  </a:cubicBezTo>
                  <a:cubicBezTo>
                    <a:pt x="1230" y="703"/>
                    <a:pt x="1203" y="715"/>
                    <a:pt x="1179" y="739"/>
                  </a:cubicBezTo>
                  <a:lnTo>
                    <a:pt x="751" y="1168"/>
                  </a:lnTo>
                  <a:cubicBezTo>
                    <a:pt x="703" y="1215"/>
                    <a:pt x="703" y="1275"/>
                    <a:pt x="751" y="1322"/>
                  </a:cubicBezTo>
                  <a:lnTo>
                    <a:pt x="1120" y="1692"/>
                  </a:lnTo>
                  <a:cubicBezTo>
                    <a:pt x="870" y="2037"/>
                    <a:pt x="703" y="2442"/>
                    <a:pt x="632" y="2870"/>
                  </a:cubicBezTo>
                  <a:lnTo>
                    <a:pt x="108" y="2870"/>
                  </a:lnTo>
                  <a:cubicBezTo>
                    <a:pt x="48" y="2870"/>
                    <a:pt x="0" y="2918"/>
                    <a:pt x="0" y="2977"/>
                  </a:cubicBezTo>
                  <a:lnTo>
                    <a:pt x="0" y="3585"/>
                  </a:lnTo>
                  <a:cubicBezTo>
                    <a:pt x="0" y="3644"/>
                    <a:pt x="48" y="3692"/>
                    <a:pt x="108" y="3692"/>
                  </a:cubicBezTo>
                  <a:lnTo>
                    <a:pt x="632" y="3692"/>
                  </a:lnTo>
                  <a:cubicBezTo>
                    <a:pt x="691" y="4120"/>
                    <a:pt x="870" y="4525"/>
                    <a:pt x="1120" y="4859"/>
                  </a:cubicBezTo>
                  <a:lnTo>
                    <a:pt x="751" y="5240"/>
                  </a:lnTo>
                  <a:cubicBezTo>
                    <a:pt x="703" y="5275"/>
                    <a:pt x="703" y="5335"/>
                    <a:pt x="751" y="5382"/>
                  </a:cubicBezTo>
                  <a:lnTo>
                    <a:pt x="1179" y="5811"/>
                  </a:lnTo>
                  <a:cubicBezTo>
                    <a:pt x="1203" y="5835"/>
                    <a:pt x="1230" y="5847"/>
                    <a:pt x="1257" y="5847"/>
                  </a:cubicBezTo>
                  <a:cubicBezTo>
                    <a:pt x="1283" y="5847"/>
                    <a:pt x="1310" y="5835"/>
                    <a:pt x="1334" y="5811"/>
                  </a:cubicBezTo>
                  <a:lnTo>
                    <a:pt x="1703" y="5442"/>
                  </a:lnTo>
                  <a:cubicBezTo>
                    <a:pt x="2048" y="5692"/>
                    <a:pt x="2441" y="5859"/>
                    <a:pt x="2882" y="5930"/>
                  </a:cubicBezTo>
                  <a:lnTo>
                    <a:pt x="2882" y="6454"/>
                  </a:lnTo>
                  <a:cubicBezTo>
                    <a:pt x="2882" y="6514"/>
                    <a:pt x="2918" y="6561"/>
                    <a:pt x="2977" y="6561"/>
                  </a:cubicBezTo>
                  <a:lnTo>
                    <a:pt x="3596" y="6561"/>
                  </a:lnTo>
                  <a:cubicBezTo>
                    <a:pt x="3656" y="6561"/>
                    <a:pt x="3691" y="6514"/>
                    <a:pt x="3691" y="6454"/>
                  </a:cubicBezTo>
                  <a:lnTo>
                    <a:pt x="3691" y="5930"/>
                  </a:lnTo>
                  <a:cubicBezTo>
                    <a:pt x="4132" y="5871"/>
                    <a:pt x="4525" y="5692"/>
                    <a:pt x="4870" y="5442"/>
                  </a:cubicBezTo>
                  <a:lnTo>
                    <a:pt x="5239" y="5811"/>
                  </a:lnTo>
                  <a:cubicBezTo>
                    <a:pt x="5263" y="5835"/>
                    <a:pt x="5290" y="5847"/>
                    <a:pt x="5317" y="5847"/>
                  </a:cubicBezTo>
                  <a:cubicBezTo>
                    <a:pt x="5343" y="5847"/>
                    <a:pt x="5370" y="5835"/>
                    <a:pt x="5394" y="5811"/>
                  </a:cubicBezTo>
                  <a:lnTo>
                    <a:pt x="5823" y="5382"/>
                  </a:lnTo>
                  <a:cubicBezTo>
                    <a:pt x="5870" y="5335"/>
                    <a:pt x="5870" y="5275"/>
                    <a:pt x="5823" y="5240"/>
                  </a:cubicBezTo>
                  <a:lnTo>
                    <a:pt x="5454" y="4859"/>
                  </a:lnTo>
                  <a:cubicBezTo>
                    <a:pt x="5704" y="4525"/>
                    <a:pt x="5870" y="4120"/>
                    <a:pt x="5942" y="3692"/>
                  </a:cubicBezTo>
                  <a:lnTo>
                    <a:pt x="6466" y="3692"/>
                  </a:lnTo>
                  <a:cubicBezTo>
                    <a:pt x="6525" y="3692"/>
                    <a:pt x="6573" y="3644"/>
                    <a:pt x="6573" y="3585"/>
                  </a:cubicBezTo>
                  <a:lnTo>
                    <a:pt x="6573" y="2977"/>
                  </a:lnTo>
                  <a:cubicBezTo>
                    <a:pt x="6573" y="2918"/>
                    <a:pt x="6525" y="2870"/>
                    <a:pt x="6466" y="2870"/>
                  </a:cubicBezTo>
                  <a:lnTo>
                    <a:pt x="5942" y="2870"/>
                  </a:lnTo>
                  <a:cubicBezTo>
                    <a:pt x="5882" y="2442"/>
                    <a:pt x="5704" y="2037"/>
                    <a:pt x="5454" y="1692"/>
                  </a:cubicBezTo>
                  <a:lnTo>
                    <a:pt x="5823" y="1322"/>
                  </a:lnTo>
                  <a:cubicBezTo>
                    <a:pt x="5870" y="1275"/>
                    <a:pt x="5870" y="1215"/>
                    <a:pt x="5823" y="1168"/>
                  </a:cubicBezTo>
                  <a:lnTo>
                    <a:pt x="5394" y="739"/>
                  </a:lnTo>
                  <a:cubicBezTo>
                    <a:pt x="5370" y="715"/>
                    <a:pt x="5343" y="703"/>
                    <a:pt x="5317" y="703"/>
                  </a:cubicBezTo>
                  <a:cubicBezTo>
                    <a:pt x="5290" y="703"/>
                    <a:pt x="5263" y="715"/>
                    <a:pt x="5239" y="739"/>
                  </a:cubicBezTo>
                  <a:lnTo>
                    <a:pt x="4870" y="1108"/>
                  </a:lnTo>
                  <a:cubicBezTo>
                    <a:pt x="4525" y="858"/>
                    <a:pt x="4132" y="691"/>
                    <a:pt x="3691" y="620"/>
                  </a:cubicBezTo>
                  <a:lnTo>
                    <a:pt x="3691" y="96"/>
                  </a:lnTo>
                  <a:cubicBezTo>
                    <a:pt x="3691" y="37"/>
                    <a:pt x="3656" y="1"/>
                    <a:pt x="3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3"/>
          <p:cNvGrpSpPr/>
          <p:nvPr/>
        </p:nvGrpSpPr>
        <p:grpSpPr>
          <a:xfrm>
            <a:off x="2676631" y="2616827"/>
            <a:ext cx="462202" cy="460446"/>
            <a:chOff x="2851327" y="2735185"/>
            <a:chExt cx="462202" cy="460446"/>
          </a:xfrm>
        </p:grpSpPr>
        <p:sp>
          <p:nvSpPr>
            <p:cNvPr id="1223" name="Google Shape;1223;p73"/>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3"/>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3"/>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73"/>
          <p:cNvGrpSpPr/>
          <p:nvPr/>
        </p:nvGrpSpPr>
        <p:grpSpPr>
          <a:xfrm>
            <a:off x="3355002" y="2616405"/>
            <a:ext cx="462133" cy="461290"/>
            <a:chOff x="3352763" y="2736028"/>
            <a:chExt cx="462133" cy="461290"/>
          </a:xfrm>
        </p:grpSpPr>
        <p:sp>
          <p:nvSpPr>
            <p:cNvPr id="1233" name="Google Shape;1233;p73"/>
            <p:cNvSpPr/>
            <p:nvPr/>
          </p:nvSpPr>
          <p:spPr>
            <a:xfrm>
              <a:off x="3434812" y="2819695"/>
              <a:ext cx="26857" cy="175909"/>
            </a:xfrm>
            <a:custGeom>
              <a:rect b="b" l="l" r="r" t="t"/>
              <a:pathLst>
                <a:path extrusionOk="0" h="2502" w="382">
                  <a:moveTo>
                    <a:pt x="1" y="1"/>
                  </a:moveTo>
                  <a:lnTo>
                    <a:pt x="1" y="2501"/>
                  </a:lnTo>
                  <a:lnTo>
                    <a:pt x="382" y="2501"/>
                  </a:lnTo>
                  <a:lnTo>
                    <a:pt x="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3354451" y="2820538"/>
              <a:ext cx="55332" cy="175066"/>
            </a:xfrm>
            <a:custGeom>
              <a:rect b="b" l="l" r="r" t="t"/>
              <a:pathLst>
                <a:path extrusionOk="0" h="2490" w="787">
                  <a:moveTo>
                    <a:pt x="774" y="1"/>
                  </a:moveTo>
                  <a:cubicBezTo>
                    <a:pt x="739" y="24"/>
                    <a:pt x="715" y="36"/>
                    <a:pt x="691" y="48"/>
                  </a:cubicBezTo>
                  <a:lnTo>
                    <a:pt x="36" y="763"/>
                  </a:lnTo>
                  <a:cubicBezTo>
                    <a:pt x="12" y="798"/>
                    <a:pt x="1" y="858"/>
                    <a:pt x="1" y="894"/>
                  </a:cubicBezTo>
                  <a:lnTo>
                    <a:pt x="1" y="2489"/>
                  </a:lnTo>
                  <a:lnTo>
                    <a:pt x="786" y="2489"/>
                  </a:lnTo>
                  <a:lnTo>
                    <a:pt x="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3489231" y="2819695"/>
              <a:ext cx="26857" cy="175909"/>
            </a:xfrm>
            <a:custGeom>
              <a:rect b="b" l="l" r="r" t="t"/>
              <a:pathLst>
                <a:path extrusionOk="0" h="2502" w="382">
                  <a:moveTo>
                    <a:pt x="0" y="1"/>
                  </a:moveTo>
                  <a:lnTo>
                    <a:pt x="0" y="2501"/>
                  </a:lnTo>
                  <a:lnTo>
                    <a:pt x="381" y="2501"/>
                  </a:lnTo>
                  <a:lnTo>
                    <a:pt x="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3"/>
            <p:cNvSpPr/>
            <p:nvPr/>
          </p:nvSpPr>
          <p:spPr>
            <a:xfrm>
              <a:off x="3352763" y="3021479"/>
              <a:ext cx="56176" cy="174995"/>
            </a:xfrm>
            <a:custGeom>
              <a:rect b="b" l="l" r="r" t="t"/>
              <a:pathLst>
                <a:path extrusionOk="0" h="2489" w="799">
                  <a:moveTo>
                    <a:pt x="1" y="0"/>
                  </a:moveTo>
                  <a:lnTo>
                    <a:pt x="1" y="1596"/>
                  </a:lnTo>
                  <a:cubicBezTo>
                    <a:pt x="1" y="1643"/>
                    <a:pt x="25" y="1691"/>
                    <a:pt x="48" y="1727"/>
                  </a:cubicBezTo>
                  <a:lnTo>
                    <a:pt x="703" y="2441"/>
                  </a:lnTo>
                  <a:lnTo>
                    <a:pt x="798" y="2489"/>
                  </a:lnTo>
                  <a:lnTo>
                    <a:pt x="7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3"/>
            <p:cNvSpPr/>
            <p:nvPr/>
          </p:nvSpPr>
          <p:spPr>
            <a:xfrm>
              <a:off x="3597224" y="2900057"/>
              <a:ext cx="26857" cy="95548"/>
            </a:xfrm>
            <a:custGeom>
              <a:rect b="b" l="l" r="r" t="t"/>
              <a:pathLst>
                <a:path extrusionOk="0" h="1359" w="382">
                  <a:moveTo>
                    <a:pt x="0" y="1"/>
                  </a:moveTo>
                  <a:lnTo>
                    <a:pt x="0" y="1358"/>
                  </a:lnTo>
                  <a:lnTo>
                    <a:pt x="381" y="1358"/>
                  </a:lnTo>
                  <a:lnTo>
                    <a:pt x="381" y="501"/>
                  </a:lnTo>
                  <a:cubicBezTo>
                    <a:pt x="215" y="358"/>
                    <a:pt x="84" y="20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3543649" y="2819695"/>
              <a:ext cx="26857" cy="175909"/>
            </a:xfrm>
            <a:custGeom>
              <a:rect b="b" l="l" r="r" t="t"/>
              <a:pathLst>
                <a:path extrusionOk="0" h="2502" w="382">
                  <a:moveTo>
                    <a:pt x="0" y="1"/>
                  </a:moveTo>
                  <a:lnTo>
                    <a:pt x="0" y="2501"/>
                  </a:lnTo>
                  <a:lnTo>
                    <a:pt x="381" y="2501"/>
                  </a:lnTo>
                  <a:lnTo>
                    <a:pt x="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3596380" y="3021479"/>
              <a:ext cx="27701" cy="175839"/>
            </a:xfrm>
            <a:custGeom>
              <a:rect b="b" l="l" r="r" t="t"/>
              <a:pathLst>
                <a:path extrusionOk="0" h="2501" w="394">
                  <a:moveTo>
                    <a:pt x="0" y="0"/>
                  </a:moveTo>
                  <a:lnTo>
                    <a:pt x="0" y="2500"/>
                  </a:lnTo>
                  <a:lnTo>
                    <a:pt x="393" y="2500"/>
                  </a:lnTo>
                  <a:lnTo>
                    <a:pt x="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3651642" y="2953632"/>
              <a:ext cx="55332" cy="41974"/>
            </a:xfrm>
            <a:custGeom>
              <a:rect b="b" l="l" r="r" t="t"/>
              <a:pathLst>
                <a:path extrusionOk="0" h="597" w="787">
                  <a:moveTo>
                    <a:pt x="0" y="1"/>
                  </a:moveTo>
                  <a:lnTo>
                    <a:pt x="0" y="596"/>
                  </a:lnTo>
                  <a:lnTo>
                    <a:pt x="786" y="596"/>
                  </a:lnTo>
                  <a:lnTo>
                    <a:pt x="786" y="215"/>
                  </a:lnTo>
                  <a:cubicBezTo>
                    <a:pt x="500" y="215"/>
                    <a:pt x="238" y="13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3649955" y="3021479"/>
              <a:ext cx="56176" cy="174995"/>
            </a:xfrm>
            <a:custGeom>
              <a:rect b="b" l="l" r="r" t="t"/>
              <a:pathLst>
                <a:path extrusionOk="0" h="2489" w="799">
                  <a:moveTo>
                    <a:pt x="0" y="0"/>
                  </a:moveTo>
                  <a:lnTo>
                    <a:pt x="0" y="2489"/>
                  </a:lnTo>
                  <a:lnTo>
                    <a:pt x="24" y="2489"/>
                  </a:lnTo>
                  <a:cubicBezTo>
                    <a:pt x="48" y="2477"/>
                    <a:pt x="84" y="2465"/>
                    <a:pt x="96" y="2441"/>
                  </a:cubicBezTo>
                  <a:lnTo>
                    <a:pt x="751" y="1727"/>
                  </a:lnTo>
                  <a:cubicBezTo>
                    <a:pt x="774" y="1703"/>
                    <a:pt x="798" y="1643"/>
                    <a:pt x="798" y="1596"/>
                  </a:cubicBezTo>
                  <a:lnTo>
                    <a:pt x="7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3489231" y="3021479"/>
              <a:ext cx="26857" cy="175839"/>
            </a:xfrm>
            <a:custGeom>
              <a:rect b="b" l="l" r="r" t="t"/>
              <a:pathLst>
                <a:path extrusionOk="0" h="2501" w="382">
                  <a:moveTo>
                    <a:pt x="0" y="0"/>
                  </a:moveTo>
                  <a:lnTo>
                    <a:pt x="0" y="2500"/>
                  </a:lnTo>
                  <a:lnTo>
                    <a:pt x="381" y="2500"/>
                  </a:lnTo>
                  <a:lnTo>
                    <a:pt x="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3434812" y="3021479"/>
              <a:ext cx="26857" cy="175839"/>
            </a:xfrm>
            <a:custGeom>
              <a:rect b="b" l="l" r="r" t="t"/>
              <a:pathLst>
                <a:path extrusionOk="0" h="2501" w="382">
                  <a:moveTo>
                    <a:pt x="1" y="0"/>
                  </a:moveTo>
                  <a:lnTo>
                    <a:pt x="1" y="2500"/>
                  </a:lnTo>
                  <a:lnTo>
                    <a:pt x="382" y="2500"/>
                  </a:lnTo>
                  <a:lnTo>
                    <a:pt x="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3543649" y="3021479"/>
              <a:ext cx="26857" cy="175839"/>
            </a:xfrm>
            <a:custGeom>
              <a:rect b="b" l="l" r="r" t="t"/>
              <a:pathLst>
                <a:path extrusionOk="0" h="2501" w="382">
                  <a:moveTo>
                    <a:pt x="0" y="0"/>
                  </a:moveTo>
                  <a:lnTo>
                    <a:pt x="0" y="2500"/>
                  </a:lnTo>
                  <a:lnTo>
                    <a:pt x="381" y="2500"/>
                  </a:lnTo>
                  <a:lnTo>
                    <a:pt x="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3609738" y="2736028"/>
              <a:ext cx="205157" cy="205157"/>
            </a:xfrm>
            <a:custGeom>
              <a:rect b="b" l="l" r="r" t="t"/>
              <a:pathLst>
                <a:path extrusionOk="0" h="2918" w="2918">
                  <a:moveTo>
                    <a:pt x="1676" y="702"/>
                  </a:moveTo>
                  <a:cubicBezTo>
                    <a:pt x="1735" y="702"/>
                    <a:pt x="1797" y="732"/>
                    <a:pt x="1846" y="774"/>
                  </a:cubicBezTo>
                  <a:cubicBezTo>
                    <a:pt x="1918" y="869"/>
                    <a:pt x="1882" y="988"/>
                    <a:pt x="1811" y="1060"/>
                  </a:cubicBezTo>
                  <a:lnTo>
                    <a:pt x="1584" y="1226"/>
                  </a:lnTo>
                  <a:lnTo>
                    <a:pt x="1846" y="1226"/>
                  </a:lnTo>
                  <a:cubicBezTo>
                    <a:pt x="1930" y="1226"/>
                    <a:pt x="1989" y="1262"/>
                    <a:pt x="2025" y="1357"/>
                  </a:cubicBezTo>
                  <a:cubicBezTo>
                    <a:pt x="2085" y="1441"/>
                    <a:pt x="2049" y="1536"/>
                    <a:pt x="1989" y="1584"/>
                  </a:cubicBezTo>
                  <a:lnTo>
                    <a:pt x="1346" y="2143"/>
                  </a:lnTo>
                  <a:cubicBezTo>
                    <a:pt x="1311" y="2179"/>
                    <a:pt x="1263" y="2191"/>
                    <a:pt x="1215" y="2191"/>
                  </a:cubicBezTo>
                  <a:cubicBezTo>
                    <a:pt x="1156" y="2191"/>
                    <a:pt x="1108" y="2155"/>
                    <a:pt x="1061" y="2119"/>
                  </a:cubicBezTo>
                  <a:cubicBezTo>
                    <a:pt x="989" y="2024"/>
                    <a:pt x="1001" y="1905"/>
                    <a:pt x="1084" y="1834"/>
                  </a:cubicBezTo>
                  <a:lnTo>
                    <a:pt x="1323" y="1619"/>
                  </a:lnTo>
                  <a:lnTo>
                    <a:pt x="1025" y="1619"/>
                  </a:lnTo>
                  <a:cubicBezTo>
                    <a:pt x="965" y="1619"/>
                    <a:pt x="906" y="1596"/>
                    <a:pt x="858" y="1548"/>
                  </a:cubicBezTo>
                  <a:cubicBezTo>
                    <a:pt x="787" y="1465"/>
                    <a:pt x="811" y="1346"/>
                    <a:pt x="882" y="1262"/>
                  </a:cubicBezTo>
                  <a:lnTo>
                    <a:pt x="1561" y="750"/>
                  </a:lnTo>
                  <a:cubicBezTo>
                    <a:pt x="1595" y="716"/>
                    <a:pt x="1635" y="702"/>
                    <a:pt x="1676" y="702"/>
                  </a:cubicBezTo>
                  <a:close/>
                  <a:moveTo>
                    <a:pt x="1454" y="0"/>
                  </a:moveTo>
                  <a:cubicBezTo>
                    <a:pt x="656" y="0"/>
                    <a:pt x="1" y="655"/>
                    <a:pt x="1" y="1465"/>
                  </a:cubicBezTo>
                  <a:cubicBezTo>
                    <a:pt x="1" y="2262"/>
                    <a:pt x="656" y="2917"/>
                    <a:pt x="1454" y="2917"/>
                  </a:cubicBezTo>
                  <a:cubicBezTo>
                    <a:pt x="2263" y="2917"/>
                    <a:pt x="2918" y="2262"/>
                    <a:pt x="2918" y="1465"/>
                  </a:cubicBezTo>
                  <a:cubicBezTo>
                    <a:pt x="2918" y="655"/>
                    <a:pt x="2251" y="0"/>
                    <a:pt x="1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73"/>
          <p:cNvGrpSpPr/>
          <p:nvPr/>
        </p:nvGrpSpPr>
        <p:grpSpPr>
          <a:xfrm>
            <a:off x="4046197" y="2615877"/>
            <a:ext cx="384302" cy="462345"/>
            <a:chOff x="3908617" y="2751707"/>
            <a:chExt cx="384302" cy="462345"/>
          </a:xfrm>
        </p:grpSpPr>
        <p:sp>
          <p:nvSpPr>
            <p:cNvPr id="1247" name="Google Shape;1247;p73"/>
            <p:cNvSpPr/>
            <p:nvPr/>
          </p:nvSpPr>
          <p:spPr>
            <a:xfrm>
              <a:off x="4130438" y="3088412"/>
              <a:ext cx="84650" cy="125640"/>
            </a:xfrm>
            <a:custGeom>
              <a:rect b="b" l="l" r="r" t="t"/>
              <a:pathLst>
                <a:path extrusionOk="0" h="1787" w="1204">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3"/>
            <p:cNvSpPr/>
            <p:nvPr/>
          </p:nvSpPr>
          <p:spPr>
            <a:xfrm>
              <a:off x="4150547" y="3137839"/>
              <a:ext cx="15116" cy="27701"/>
            </a:xfrm>
            <a:custGeom>
              <a:rect b="b" l="l" r="r" t="t"/>
              <a:pathLst>
                <a:path extrusionOk="0" h="394" w="215">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3908617" y="3088412"/>
              <a:ext cx="84580" cy="125640"/>
            </a:xfrm>
            <a:custGeom>
              <a:rect b="b" l="l" r="r" t="t"/>
              <a:pathLst>
                <a:path extrusionOk="0" h="1787" w="1203">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3956356" y="3137839"/>
              <a:ext cx="16803" cy="27701"/>
            </a:xfrm>
            <a:custGeom>
              <a:rect b="b" l="l" r="r" t="t"/>
              <a:pathLst>
                <a:path extrusionOk="0" h="394" w="239">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3"/>
            <p:cNvSpPr/>
            <p:nvPr/>
          </p:nvSpPr>
          <p:spPr>
            <a:xfrm>
              <a:off x="3998189" y="3088412"/>
              <a:ext cx="125640" cy="125640"/>
            </a:xfrm>
            <a:custGeom>
              <a:rect b="b" l="l" r="r" t="t"/>
              <a:pathLst>
                <a:path extrusionOk="0" h="1787" w="1787">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4046772" y="3138190"/>
              <a:ext cx="29318" cy="27350"/>
            </a:xfrm>
            <a:custGeom>
              <a:rect b="b" l="l" r="r" t="t"/>
              <a:pathLst>
                <a:path extrusionOk="0" h="389" w="417">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3"/>
            <p:cNvSpPr/>
            <p:nvPr/>
          </p:nvSpPr>
          <p:spPr>
            <a:xfrm>
              <a:off x="4104495" y="2751918"/>
              <a:ext cx="188424" cy="188424"/>
            </a:xfrm>
            <a:custGeom>
              <a:rect b="b" l="l" r="r" t="t"/>
              <a:pathLst>
                <a:path extrusionOk="0" h="2680" w="268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3"/>
            <p:cNvSpPr/>
            <p:nvPr/>
          </p:nvSpPr>
          <p:spPr>
            <a:xfrm>
              <a:off x="4030812" y="3007206"/>
              <a:ext cx="61168" cy="59550"/>
            </a:xfrm>
            <a:custGeom>
              <a:rect b="b" l="l" r="r" t="t"/>
              <a:pathLst>
                <a:path extrusionOk="0" h="847" w="87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3"/>
            <p:cNvSpPr/>
            <p:nvPr/>
          </p:nvSpPr>
          <p:spPr>
            <a:xfrm>
              <a:off x="3916984" y="2751707"/>
              <a:ext cx="288894" cy="321727"/>
            </a:xfrm>
            <a:custGeom>
              <a:rect b="b" l="l" r="r" t="t"/>
              <a:pathLst>
                <a:path extrusionOk="0" h="4576" w="4109">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73"/>
          <p:cNvGrpSpPr/>
          <p:nvPr/>
        </p:nvGrpSpPr>
        <p:grpSpPr>
          <a:xfrm>
            <a:off x="4643011" y="2618761"/>
            <a:ext cx="464664" cy="456577"/>
            <a:chOff x="4390789" y="2757472"/>
            <a:chExt cx="464664" cy="456577"/>
          </a:xfrm>
        </p:grpSpPr>
        <p:sp>
          <p:nvSpPr>
            <p:cNvPr id="1257" name="Google Shape;1257;p73"/>
            <p:cNvSpPr/>
            <p:nvPr/>
          </p:nvSpPr>
          <p:spPr>
            <a:xfrm>
              <a:off x="4390789" y="2757472"/>
              <a:ext cx="443711" cy="456577"/>
            </a:xfrm>
            <a:custGeom>
              <a:rect b="b" l="l" r="r" t="t"/>
              <a:pathLst>
                <a:path extrusionOk="0" h="6494" w="6311">
                  <a:moveTo>
                    <a:pt x="370" y="2946"/>
                  </a:moveTo>
                  <a:lnTo>
                    <a:pt x="1048" y="3386"/>
                  </a:lnTo>
                  <a:lnTo>
                    <a:pt x="1048" y="3803"/>
                  </a:lnTo>
                  <a:lnTo>
                    <a:pt x="370" y="3398"/>
                  </a:lnTo>
                  <a:lnTo>
                    <a:pt x="370" y="2946"/>
                  </a:lnTo>
                  <a:close/>
                  <a:moveTo>
                    <a:pt x="2084" y="2946"/>
                  </a:moveTo>
                  <a:lnTo>
                    <a:pt x="2084" y="3398"/>
                  </a:lnTo>
                  <a:lnTo>
                    <a:pt x="1417" y="3803"/>
                  </a:lnTo>
                  <a:lnTo>
                    <a:pt x="1417" y="3386"/>
                  </a:lnTo>
                  <a:lnTo>
                    <a:pt x="2084" y="2946"/>
                  </a:lnTo>
                  <a:close/>
                  <a:moveTo>
                    <a:pt x="1218" y="1"/>
                  </a:moveTo>
                  <a:cubicBezTo>
                    <a:pt x="1106" y="1"/>
                    <a:pt x="1013" y="81"/>
                    <a:pt x="1013" y="207"/>
                  </a:cubicBezTo>
                  <a:lnTo>
                    <a:pt x="1013" y="2541"/>
                  </a:lnTo>
                  <a:lnTo>
                    <a:pt x="1001" y="2529"/>
                  </a:lnTo>
                  <a:lnTo>
                    <a:pt x="370" y="2088"/>
                  </a:lnTo>
                  <a:lnTo>
                    <a:pt x="370" y="576"/>
                  </a:lnTo>
                  <a:cubicBezTo>
                    <a:pt x="370" y="469"/>
                    <a:pt x="298" y="386"/>
                    <a:pt x="191" y="386"/>
                  </a:cubicBezTo>
                  <a:cubicBezTo>
                    <a:pt x="96" y="386"/>
                    <a:pt x="0" y="469"/>
                    <a:pt x="0" y="576"/>
                  </a:cubicBezTo>
                  <a:lnTo>
                    <a:pt x="0" y="3541"/>
                  </a:lnTo>
                  <a:cubicBezTo>
                    <a:pt x="0" y="4160"/>
                    <a:pt x="453" y="4672"/>
                    <a:pt x="1048" y="4755"/>
                  </a:cubicBezTo>
                  <a:lnTo>
                    <a:pt x="1048" y="5624"/>
                  </a:lnTo>
                  <a:cubicBezTo>
                    <a:pt x="1048" y="6101"/>
                    <a:pt x="1429" y="6482"/>
                    <a:pt x="1905" y="6482"/>
                  </a:cubicBezTo>
                  <a:lnTo>
                    <a:pt x="2417" y="6494"/>
                  </a:lnTo>
                  <a:cubicBezTo>
                    <a:pt x="2644" y="6482"/>
                    <a:pt x="2834" y="6410"/>
                    <a:pt x="3001" y="6244"/>
                  </a:cubicBezTo>
                  <a:cubicBezTo>
                    <a:pt x="3144" y="6101"/>
                    <a:pt x="3239" y="5886"/>
                    <a:pt x="3215" y="5660"/>
                  </a:cubicBezTo>
                  <a:lnTo>
                    <a:pt x="3215" y="3922"/>
                  </a:lnTo>
                  <a:cubicBezTo>
                    <a:pt x="3239" y="3815"/>
                    <a:pt x="3322" y="3731"/>
                    <a:pt x="3429" y="3731"/>
                  </a:cubicBezTo>
                  <a:cubicBezTo>
                    <a:pt x="3477" y="3731"/>
                    <a:pt x="3537" y="3743"/>
                    <a:pt x="3560" y="3791"/>
                  </a:cubicBezTo>
                  <a:cubicBezTo>
                    <a:pt x="3596" y="3815"/>
                    <a:pt x="3620" y="3922"/>
                    <a:pt x="3620" y="3922"/>
                  </a:cubicBezTo>
                  <a:lnTo>
                    <a:pt x="3620" y="5660"/>
                  </a:lnTo>
                  <a:cubicBezTo>
                    <a:pt x="3620" y="5660"/>
                    <a:pt x="3989" y="6470"/>
                    <a:pt x="4442" y="6470"/>
                  </a:cubicBezTo>
                  <a:lnTo>
                    <a:pt x="4930" y="6482"/>
                  </a:lnTo>
                  <a:lnTo>
                    <a:pt x="4942" y="6482"/>
                  </a:lnTo>
                  <a:cubicBezTo>
                    <a:pt x="5334" y="6470"/>
                    <a:pt x="5632" y="5755"/>
                    <a:pt x="5632" y="5755"/>
                  </a:cubicBezTo>
                  <a:lnTo>
                    <a:pt x="5632" y="4136"/>
                  </a:lnTo>
                  <a:lnTo>
                    <a:pt x="5763" y="4136"/>
                  </a:lnTo>
                  <a:cubicBezTo>
                    <a:pt x="6001" y="4136"/>
                    <a:pt x="6192" y="3958"/>
                    <a:pt x="6227" y="3719"/>
                  </a:cubicBezTo>
                  <a:lnTo>
                    <a:pt x="6311" y="2957"/>
                  </a:lnTo>
                  <a:lnTo>
                    <a:pt x="4572" y="2957"/>
                  </a:lnTo>
                  <a:lnTo>
                    <a:pt x="4632" y="3731"/>
                  </a:lnTo>
                  <a:cubicBezTo>
                    <a:pt x="4668" y="3969"/>
                    <a:pt x="4858" y="4148"/>
                    <a:pt x="5096" y="4148"/>
                  </a:cubicBezTo>
                  <a:lnTo>
                    <a:pt x="5227" y="4148"/>
                  </a:lnTo>
                  <a:lnTo>
                    <a:pt x="5227" y="5779"/>
                  </a:lnTo>
                  <a:cubicBezTo>
                    <a:pt x="5227" y="5958"/>
                    <a:pt x="5096" y="6113"/>
                    <a:pt x="4918" y="6125"/>
                  </a:cubicBezTo>
                  <a:lnTo>
                    <a:pt x="4406" y="6125"/>
                  </a:lnTo>
                  <a:cubicBezTo>
                    <a:pt x="4406" y="6125"/>
                    <a:pt x="3977" y="5946"/>
                    <a:pt x="3989" y="5720"/>
                  </a:cubicBezTo>
                  <a:lnTo>
                    <a:pt x="3989" y="3981"/>
                  </a:lnTo>
                  <a:cubicBezTo>
                    <a:pt x="3989" y="3839"/>
                    <a:pt x="3930" y="3684"/>
                    <a:pt x="3810" y="3577"/>
                  </a:cubicBezTo>
                  <a:cubicBezTo>
                    <a:pt x="3715" y="3481"/>
                    <a:pt x="3560" y="3422"/>
                    <a:pt x="3418" y="3422"/>
                  </a:cubicBezTo>
                  <a:cubicBezTo>
                    <a:pt x="3096" y="3422"/>
                    <a:pt x="2834" y="3672"/>
                    <a:pt x="2834" y="3993"/>
                  </a:cubicBezTo>
                  <a:lnTo>
                    <a:pt x="2834" y="5744"/>
                  </a:lnTo>
                  <a:cubicBezTo>
                    <a:pt x="2834" y="5863"/>
                    <a:pt x="2787" y="5958"/>
                    <a:pt x="2715" y="6041"/>
                  </a:cubicBezTo>
                  <a:cubicBezTo>
                    <a:pt x="2644" y="6113"/>
                    <a:pt x="2417" y="6172"/>
                    <a:pt x="2417" y="6172"/>
                  </a:cubicBezTo>
                  <a:lnTo>
                    <a:pt x="1905" y="6172"/>
                  </a:lnTo>
                  <a:cubicBezTo>
                    <a:pt x="1644" y="6172"/>
                    <a:pt x="1417" y="5946"/>
                    <a:pt x="1417" y="5696"/>
                  </a:cubicBezTo>
                  <a:lnTo>
                    <a:pt x="1417" y="4827"/>
                  </a:lnTo>
                  <a:cubicBezTo>
                    <a:pt x="2013" y="4743"/>
                    <a:pt x="2477" y="4220"/>
                    <a:pt x="2477" y="3612"/>
                  </a:cubicBezTo>
                  <a:lnTo>
                    <a:pt x="2477" y="576"/>
                  </a:lnTo>
                  <a:cubicBezTo>
                    <a:pt x="2477" y="481"/>
                    <a:pt x="2417" y="410"/>
                    <a:pt x="2322" y="386"/>
                  </a:cubicBezTo>
                  <a:cubicBezTo>
                    <a:pt x="2303" y="381"/>
                    <a:pt x="2285" y="378"/>
                    <a:pt x="2267" y="378"/>
                  </a:cubicBezTo>
                  <a:cubicBezTo>
                    <a:pt x="2159" y="378"/>
                    <a:pt x="2072" y="464"/>
                    <a:pt x="2072" y="576"/>
                  </a:cubicBezTo>
                  <a:lnTo>
                    <a:pt x="2072" y="2088"/>
                  </a:lnTo>
                  <a:lnTo>
                    <a:pt x="1429" y="2529"/>
                  </a:lnTo>
                  <a:lnTo>
                    <a:pt x="1417" y="2541"/>
                  </a:lnTo>
                  <a:lnTo>
                    <a:pt x="1417" y="207"/>
                  </a:lnTo>
                  <a:cubicBezTo>
                    <a:pt x="1417" y="112"/>
                    <a:pt x="1358" y="29"/>
                    <a:pt x="1263" y="5"/>
                  </a:cubicBezTo>
                  <a:cubicBezTo>
                    <a:pt x="1248" y="2"/>
                    <a:pt x="1233"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3"/>
            <p:cNvSpPr/>
            <p:nvPr/>
          </p:nvSpPr>
          <p:spPr>
            <a:xfrm>
              <a:off x="4690441" y="2859348"/>
              <a:ext cx="165012" cy="78463"/>
            </a:xfrm>
            <a:custGeom>
              <a:rect b="b" l="l" r="r" t="t"/>
              <a:pathLst>
                <a:path extrusionOk="0" h="1116" w="2347">
                  <a:moveTo>
                    <a:pt x="1577" y="1"/>
                  </a:moveTo>
                  <a:cubicBezTo>
                    <a:pt x="1472" y="1"/>
                    <a:pt x="1394" y="87"/>
                    <a:pt x="1394" y="199"/>
                  </a:cubicBezTo>
                  <a:lnTo>
                    <a:pt x="1394" y="746"/>
                  </a:lnTo>
                  <a:lnTo>
                    <a:pt x="953" y="746"/>
                  </a:lnTo>
                  <a:lnTo>
                    <a:pt x="953" y="211"/>
                  </a:lnTo>
                  <a:cubicBezTo>
                    <a:pt x="953" y="127"/>
                    <a:pt x="894" y="44"/>
                    <a:pt x="799" y="20"/>
                  </a:cubicBezTo>
                  <a:cubicBezTo>
                    <a:pt x="780" y="15"/>
                    <a:pt x="761" y="13"/>
                    <a:pt x="743" y="13"/>
                  </a:cubicBezTo>
                  <a:cubicBezTo>
                    <a:pt x="636" y="13"/>
                    <a:pt x="549" y="97"/>
                    <a:pt x="549" y="199"/>
                  </a:cubicBezTo>
                  <a:lnTo>
                    <a:pt x="549" y="735"/>
                  </a:lnTo>
                  <a:lnTo>
                    <a:pt x="203" y="735"/>
                  </a:lnTo>
                  <a:cubicBezTo>
                    <a:pt x="120" y="735"/>
                    <a:pt x="25" y="794"/>
                    <a:pt x="13" y="889"/>
                  </a:cubicBezTo>
                  <a:cubicBezTo>
                    <a:pt x="1" y="1020"/>
                    <a:pt x="84" y="1116"/>
                    <a:pt x="203" y="1116"/>
                  </a:cubicBezTo>
                  <a:lnTo>
                    <a:pt x="2144" y="1116"/>
                  </a:lnTo>
                  <a:cubicBezTo>
                    <a:pt x="2227" y="1116"/>
                    <a:pt x="2323" y="1056"/>
                    <a:pt x="2335" y="949"/>
                  </a:cubicBezTo>
                  <a:cubicBezTo>
                    <a:pt x="2346" y="854"/>
                    <a:pt x="2263" y="746"/>
                    <a:pt x="2144" y="746"/>
                  </a:cubicBezTo>
                  <a:lnTo>
                    <a:pt x="1787" y="746"/>
                  </a:lnTo>
                  <a:lnTo>
                    <a:pt x="1787" y="199"/>
                  </a:lnTo>
                  <a:cubicBezTo>
                    <a:pt x="1787" y="104"/>
                    <a:pt x="1727" y="20"/>
                    <a:pt x="1632" y="8"/>
                  </a:cubicBezTo>
                  <a:cubicBezTo>
                    <a:pt x="1613" y="3"/>
                    <a:pt x="1595" y="1"/>
                    <a:pt x="1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3"/>
          <p:cNvGrpSpPr/>
          <p:nvPr/>
        </p:nvGrpSpPr>
        <p:grpSpPr>
          <a:xfrm>
            <a:off x="5351803" y="2615561"/>
            <a:ext cx="462975" cy="462978"/>
            <a:chOff x="4901435" y="2752762"/>
            <a:chExt cx="462975" cy="462978"/>
          </a:xfrm>
        </p:grpSpPr>
        <p:sp>
          <p:nvSpPr>
            <p:cNvPr id="1260" name="Google Shape;1260;p73"/>
            <p:cNvSpPr/>
            <p:nvPr/>
          </p:nvSpPr>
          <p:spPr>
            <a:xfrm>
              <a:off x="5065463" y="2962842"/>
              <a:ext cx="128171" cy="144904"/>
            </a:xfrm>
            <a:custGeom>
              <a:rect b="b" l="l" r="r" t="t"/>
              <a:pathLst>
                <a:path extrusionOk="0" h="2061" w="1823">
                  <a:moveTo>
                    <a:pt x="525" y="1"/>
                  </a:moveTo>
                  <a:cubicBezTo>
                    <a:pt x="239" y="1"/>
                    <a:pt x="1" y="227"/>
                    <a:pt x="1" y="525"/>
                  </a:cubicBezTo>
                  <a:lnTo>
                    <a:pt x="1" y="1858"/>
                  </a:lnTo>
                  <a:cubicBezTo>
                    <a:pt x="108" y="1846"/>
                    <a:pt x="191" y="1834"/>
                    <a:pt x="275" y="1834"/>
                  </a:cubicBezTo>
                  <a:cubicBezTo>
                    <a:pt x="561" y="1834"/>
                    <a:pt x="727" y="1941"/>
                    <a:pt x="811" y="2013"/>
                  </a:cubicBezTo>
                  <a:cubicBezTo>
                    <a:pt x="870" y="2061"/>
                    <a:pt x="882" y="2061"/>
                    <a:pt x="930" y="2061"/>
                  </a:cubicBezTo>
                  <a:cubicBezTo>
                    <a:pt x="977" y="2061"/>
                    <a:pt x="977" y="2061"/>
                    <a:pt x="1049" y="2013"/>
                  </a:cubicBezTo>
                  <a:cubicBezTo>
                    <a:pt x="1156" y="1953"/>
                    <a:pt x="1311" y="1834"/>
                    <a:pt x="1584" y="1834"/>
                  </a:cubicBezTo>
                  <a:cubicBezTo>
                    <a:pt x="1668" y="1834"/>
                    <a:pt x="1763" y="1846"/>
                    <a:pt x="1823" y="1858"/>
                  </a:cubicBezTo>
                  <a:lnTo>
                    <a:pt x="1823" y="525"/>
                  </a:lnTo>
                  <a:cubicBezTo>
                    <a:pt x="1823" y="239"/>
                    <a:pt x="1596" y="1"/>
                    <a:pt x="1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4901435" y="3119418"/>
              <a:ext cx="462975" cy="96321"/>
            </a:xfrm>
            <a:custGeom>
              <a:rect b="b" l="l" r="r" t="t"/>
              <a:pathLst>
                <a:path extrusionOk="0" h="1370" w="6585">
                  <a:moveTo>
                    <a:pt x="0" y="0"/>
                  </a:moveTo>
                  <a:lnTo>
                    <a:pt x="0" y="1369"/>
                  </a:lnTo>
                  <a:lnTo>
                    <a:pt x="6584" y="1369"/>
                  </a:lnTo>
                  <a:lnTo>
                    <a:pt x="6584" y="0"/>
                  </a:lnTo>
                  <a:lnTo>
                    <a:pt x="6549" y="0"/>
                  </a:lnTo>
                  <a:cubicBezTo>
                    <a:pt x="6227" y="0"/>
                    <a:pt x="6227" y="215"/>
                    <a:pt x="5894" y="215"/>
                  </a:cubicBezTo>
                  <a:cubicBezTo>
                    <a:pt x="5572" y="215"/>
                    <a:pt x="5572" y="0"/>
                    <a:pt x="5239" y="0"/>
                  </a:cubicBezTo>
                  <a:cubicBezTo>
                    <a:pt x="4918" y="0"/>
                    <a:pt x="4918" y="215"/>
                    <a:pt x="4584" y="215"/>
                  </a:cubicBezTo>
                  <a:cubicBezTo>
                    <a:pt x="4263" y="215"/>
                    <a:pt x="4263" y="0"/>
                    <a:pt x="3929" y="0"/>
                  </a:cubicBezTo>
                  <a:cubicBezTo>
                    <a:pt x="3608" y="0"/>
                    <a:pt x="3608" y="215"/>
                    <a:pt x="3275" y="215"/>
                  </a:cubicBezTo>
                  <a:cubicBezTo>
                    <a:pt x="2953" y="215"/>
                    <a:pt x="2953" y="0"/>
                    <a:pt x="2620" y="0"/>
                  </a:cubicBezTo>
                  <a:cubicBezTo>
                    <a:pt x="2298" y="0"/>
                    <a:pt x="2298" y="215"/>
                    <a:pt x="1965" y="215"/>
                  </a:cubicBezTo>
                  <a:cubicBezTo>
                    <a:pt x="1643" y="215"/>
                    <a:pt x="1643" y="0"/>
                    <a:pt x="1310" y="0"/>
                  </a:cubicBezTo>
                  <a:cubicBezTo>
                    <a:pt x="989" y="0"/>
                    <a:pt x="989" y="215"/>
                    <a:pt x="655" y="215"/>
                  </a:cubicBezTo>
                  <a:cubicBezTo>
                    <a:pt x="334" y="215"/>
                    <a:pt x="334"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5047042" y="2826444"/>
              <a:ext cx="167543" cy="128100"/>
            </a:xfrm>
            <a:custGeom>
              <a:rect b="b" l="l" r="r" t="t"/>
              <a:pathLst>
                <a:path extrusionOk="0" h="1822" w="2383">
                  <a:moveTo>
                    <a:pt x="1192" y="0"/>
                  </a:moveTo>
                  <a:cubicBezTo>
                    <a:pt x="537" y="0"/>
                    <a:pt x="1" y="536"/>
                    <a:pt x="1" y="1191"/>
                  </a:cubicBezTo>
                  <a:cubicBezTo>
                    <a:pt x="1" y="1429"/>
                    <a:pt x="72" y="1631"/>
                    <a:pt x="180" y="1822"/>
                  </a:cubicBezTo>
                  <a:cubicBezTo>
                    <a:pt x="346" y="1679"/>
                    <a:pt x="549" y="1572"/>
                    <a:pt x="811" y="1572"/>
                  </a:cubicBezTo>
                  <a:lnTo>
                    <a:pt x="1585" y="1572"/>
                  </a:lnTo>
                  <a:cubicBezTo>
                    <a:pt x="1823" y="1572"/>
                    <a:pt x="2037" y="1667"/>
                    <a:pt x="2204" y="1822"/>
                  </a:cubicBezTo>
                  <a:cubicBezTo>
                    <a:pt x="2323" y="1643"/>
                    <a:pt x="2382" y="1429"/>
                    <a:pt x="2382" y="1191"/>
                  </a:cubicBezTo>
                  <a:cubicBezTo>
                    <a:pt x="2382" y="536"/>
                    <a:pt x="1846" y="0"/>
                    <a:pt x="1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4975891" y="2752762"/>
              <a:ext cx="310689" cy="281300"/>
            </a:xfrm>
            <a:custGeom>
              <a:rect b="b" l="l" r="r" t="t"/>
              <a:pathLst>
                <a:path extrusionOk="0" h="4001" w="4419">
                  <a:moveTo>
                    <a:pt x="2204" y="0"/>
                  </a:moveTo>
                  <a:cubicBezTo>
                    <a:pt x="977" y="0"/>
                    <a:pt x="1" y="988"/>
                    <a:pt x="1" y="2203"/>
                  </a:cubicBezTo>
                  <a:cubicBezTo>
                    <a:pt x="1" y="2953"/>
                    <a:pt x="358" y="3608"/>
                    <a:pt x="930" y="4001"/>
                  </a:cubicBezTo>
                  <a:lnTo>
                    <a:pt x="930" y="3513"/>
                  </a:lnTo>
                  <a:cubicBezTo>
                    <a:pt x="930" y="3405"/>
                    <a:pt x="942" y="3310"/>
                    <a:pt x="989" y="3203"/>
                  </a:cubicBezTo>
                  <a:cubicBezTo>
                    <a:pt x="763" y="2917"/>
                    <a:pt x="632" y="2572"/>
                    <a:pt x="644" y="2191"/>
                  </a:cubicBezTo>
                  <a:cubicBezTo>
                    <a:pt x="656" y="1369"/>
                    <a:pt x="1323" y="691"/>
                    <a:pt x="2144" y="655"/>
                  </a:cubicBezTo>
                  <a:cubicBezTo>
                    <a:pt x="2159" y="655"/>
                    <a:pt x="2173" y="655"/>
                    <a:pt x="2187" y="655"/>
                  </a:cubicBezTo>
                  <a:cubicBezTo>
                    <a:pt x="3061" y="655"/>
                    <a:pt x="3787" y="1360"/>
                    <a:pt x="3787" y="2215"/>
                  </a:cubicBezTo>
                  <a:cubicBezTo>
                    <a:pt x="3787" y="2596"/>
                    <a:pt x="3644" y="2929"/>
                    <a:pt x="3442" y="3203"/>
                  </a:cubicBezTo>
                  <a:cubicBezTo>
                    <a:pt x="3466" y="3286"/>
                    <a:pt x="3501" y="3394"/>
                    <a:pt x="3501" y="3513"/>
                  </a:cubicBezTo>
                  <a:lnTo>
                    <a:pt x="3501" y="4001"/>
                  </a:lnTo>
                  <a:cubicBezTo>
                    <a:pt x="4061" y="3608"/>
                    <a:pt x="4418" y="2953"/>
                    <a:pt x="4418" y="2203"/>
                  </a:cubicBezTo>
                  <a:cubicBezTo>
                    <a:pt x="4406" y="1000"/>
                    <a:pt x="3430" y="0"/>
                    <a:pt x="2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73"/>
          <p:cNvSpPr/>
          <p:nvPr/>
        </p:nvSpPr>
        <p:spPr>
          <a:xfrm>
            <a:off x="6050229" y="2614718"/>
            <a:ext cx="378395" cy="464662"/>
          </a:xfrm>
          <a:custGeom>
            <a:rect b="b" l="l" r="r" t="t"/>
            <a:pathLst>
              <a:path extrusionOk="0" h="6609" w="5382">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6764053" y="2615632"/>
            <a:ext cx="360888" cy="462834"/>
          </a:xfrm>
          <a:custGeom>
            <a:rect b="b" l="l" r="r" t="t"/>
            <a:pathLst>
              <a:path extrusionOk="0" h="6583" w="5133">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73"/>
          <p:cNvGrpSpPr/>
          <p:nvPr/>
        </p:nvGrpSpPr>
        <p:grpSpPr>
          <a:xfrm>
            <a:off x="7374172" y="2616650"/>
            <a:ext cx="471341" cy="460798"/>
            <a:chOff x="6317787" y="2739895"/>
            <a:chExt cx="471341" cy="460798"/>
          </a:xfrm>
        </p:grpSpPr>
        <p:sp>
          <p:nvSpPr>
            <p:cNvPr id="1267" name="Google Shape;1267;p73"/>
            <p:cNvSpPr/>
            <p:nvPr/>
          </p:nvSpPr>
          <p:spPr>
            <a:xfrm>
              <a:off x="6604080" y="3050727"/>
              <a:ext cx="184206" cy="99696"/>
            </a:xfrm>
            <a:custGeom>
              <a:rect b="b" l="l" r="r" t="t"/>
              <a:pathLst>
                <a:path extrusionOk="0" h="1418" w="262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6319474" y="3104723"/>
              <a:ext cx="29389" cy="27279"/>
            </a:xfrm>
            <a:custGeom>
              <a:rect b="b" l="l" r="r" t="t"/>
              <a:pathLst>
                <a:path extrusionOk="0" h="388" w="418">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6373892" y="3103458"/>
              <a:ext cx="298033" cy="97235"/>
            </a:xfrm>
            <a:custGeom>
              <a:rect b="b" l="l" r="r" t="t"/>
              <a:pathLst>
                <a:path extrusionOk="0" h="1383" w="4239">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6317787" y="2739895"/>
              <a:ext cx="471341" cy="262388"/>
            </a:xfrm>
            <a:custGeom>
              <a:rect b="b" l="l" r="r" t="t"/>
              <a:pathLst>
                <a:path extrusionOk="0" h="3732" w="6704">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6498618" y="2900479"/>
              <a:ext cx="105532" cy="145115"/>
            </a:xfrm>
            <a:custGeom>
              <a:rect b="b" l="l" r="r" t="t"/>
              <a:pathLst>
                <a:path extrusionOk="0" h="2064" w="1501">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3"/>
          <p:cNvGrpSpPr/>
          <p:nvPr/>
        </p:nvGrpSpPr>
        <p:grpSpPr>
          <a:xfrm>
            <a:off x="1306035" y="3300256"/>
            <a:ext cx="462202" cy="374249"/>
            <a:chOff x="1851831" y="3374706"/>
            <a:chExt cx="462202" cy="374249"/>
          </a:xfrm>
        </p:grpSpPr>
        <p:sp>
          <p:nvSpPr>
            <p:cNvPr id="1273" name="Google Shape;1273;p73"/>
            <p:cNvSpPr/>
            <p:nvPr/>
          </p:nvSpPr>
          <p:spPr>
            <a:xfrm>
              <a:off x="1935568" y="3451694"/>
              <a:ext cx="129788" cy="86338"/>
            </a:xfrm>
            <a:custGeom>
              <a:rect b="b" l="l" r="r" t="t"/>
              <a:pathLst>
                <a:path extrusionOk="0" h="1228" w="1846">
                  <a:moveTo>
                    <a:pt x="0" y="1"/>
                  </a:moveTo>
                  <a:lnTo>
                    <a:pt x="0" y="1227"/>
                  </a:lnTo>
                  <a:lnTo>
                    <a:pt x="1846" y="1227"/>
                  </a:lnTo>
                  <a:lnTo>
                    <a:pt x="1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1851831" y="3374706"/>
              <a:ext cx="462202" cy="216055"/>
            </a:xfrm>
            <a:custGeom>
              <a:rect b="b" l="l" r="r" t="t"/>
              <a:pathLst>
                <a:path extrusionOk="0" h="3073" w="6574">
                  <a:moveTo>
                    <a:pt x="5171" y="988"/>
                  </a:moveTo>
                  <a:cubicBezTo>
                    <a:pt x="5178" y="988"/>
                    <a:pt x="5185" y="989"/>
                    <a:pt x="5192" y="989"/>
                  </a:cubicBezTo>
                  <a:cubicBezTo>
                    <a:pt x="5490" y="1013"/>
                    <a:pt x="5728" y="1263"/>
                    <a:pt x="5728" y="1560"/>
                  </a:cubicBezTo>
                  <a:lnTo>
                    <a:pt x="5728" y="2275"/>
                  </a:lnTo>
                  <a:cubicBezTo>
                    <a:pt x="5728" y="2382"/>
                    <a:pt x="5656" y="2465"/>
                    <a:pt x="5549" y="2465"/>
                  </a:cubicBezTo>
                  <a:cubicBezTo>
                    <a:pt x="5442" y="2465"/>
                    <a:pt x="5359" y="2382"/>
                    <a:pt x="5359" y="2275"/>
                  </a:cubicBezTo>
                  <a:lnTo>
                    <a:pt x="5359" y="1560"/>
                  </a:lnTo>
                  <a:cubicBezTo>
                    <a:pt x="5359" y="1465"/>
                    <a:pt x="5275" y="1382"/>
                    <a:pt x="5192" y="1382"/>
                  </a:cubicBezTo>
                  <a:cubicBezTo>
                    <a:pt x="5181" y="1379"/>
                    <a:pt x="5170" y="1378"/>
                    <a:pt x="5159" y="1378"/>
                  </a:cubicBezTo>
                  <a:cubicBezTo>
                    <a:pt x="5068" y="1378"/>
                    <a:pt x="5001" y="1464"/>
                    <a:pt x="5001" y="1560"/>
                  </a:cubicBezTo>
                  <a:lnTo>
                    <a:pt x="5001" y="1906"/>
                  </a:lnTo>
                  <a:cubicBezTo>
                    <a:pt x="5001" y="2168"/>
                    <a:pt x="4787" y="2418"/>
                    <a:pt x="4537" y="2465"/>
                  </a:cubicBezTo>
                  <a:cubicBezTo>
                    <a:pt x="4499" y="2473"/>
                    <a:pt x="4460" y="2477"/>
                    <a:pt x="4423" y="2477"/>
                  </a:cubicBezTo>
                  <a:cubicBezTo>
                    <a:pt x="4112" y="2477"/>
                    <a:pt x="3847" y="2224"/>
                    <a:pt x="3847" y="1906"/>
                  </a:cubicBezTo>
                  <a:lnTo>
                    <a:pt x="3847" y="1191"/>
                  </a:lnTo>
                  <a:cubicBezTo>
                    <a:pt x="3847" y="1084"/>
                    <a:pt x="3930" y="989"/>
                    <a:pt x="4025" y="989"/>
                  </a:cubicBezTo>
                  <a:cubicBezTo>
                    <a:pt x="4132" y="989"/>
                    <a:pt x="4228" y="1084"/>
                    <a:pt x="4228" y="1191"/>
                  </a:cubicBezTo>
                  <a:lnTo>
                    <a:pt x="4228" y="1906"/>
                  </a:lnTo>
                  <a:cubicBezTo>
                    <a:pt x="4228" y="1989"/>
                    <a:pt x="4287" y="2060"/>
                    <a:pt x="4359" y="2084"/>
                  </a:cubicBezTo>
                  <a:cubicBezTo>
                    <a:pt x="4372" y="2087"/>
                    <a:pt x="4386" y="2088"/>
                    <a:pt x="4400" y="2088"/>
                  </a:cubicBezTo>
                  <a:cubicBezTo>
                    <a:pt x="4503" y="2088"/>
                    <a:pt x="4597" y="2011"/>
                    <a:pt x="4597" y="1906"/>
                  </a:cubicBezTo>
                  <a:lnTo>
                    <a:pt x="4597" y="1572"/>
                  </a:lnTo>
                  <a:cubicBezTo>
                    <a:pt x="4597" y="1258"/>
                    <a:pt x="4848" y="988"/>
                    <a:pt x="5171" y="988"/>
                  </a:cubicBezTo>
                  <a:close/>
                  <a:moveTo>
                    <a:pt x="3227" y="703"/>
                  </a:moveTo>
                  <a:cubicBezTo>
                    <a:pt x="3335" y="703"/>
                    <a:pt x="3418" y="798"/>
                    <a:pt x="3418" y="905"/>
                  </a:cubicBezTo>
                  <a:lnTo>
                    <a:pt x="3418" y="2513"/>
                  </a:lnTo>
                  <a:cubicBezTo>
                    <a:pt x="3418" y="2620"/>
                    <a:pt x="3335" y="2703"/>
                    <a:pt x="3227" y="2703"/>
                  </a:cubicBezTo>
                  <a:lnTo>
                    <a:pt x="989" y="2703"/>
                  </a:lnTo>
                  <a:cubicBezTo>
                    <a:pt x="894" y="2703"/>
                    <a:pt x="799" y="2608"/>
                    <a:pt x="799" y="2513"/>
                  </a:cubicBezTo>
                  <a:lnTo>
                    <a:pt x="799" y="905"/>
                  </a:lnTo>
                  <a:cubicBezTo>
                    <a:pt x="799" y="798"/>
                    <a:pt x="894" y="703"/>
                    <a:pt x="989" y="703"/>
                  </a:cubicBezTo>
                  <a:close/>
                  <a:moveTo>
                    <a:pt x="477" y="1"/>
                  </a:moveTo>
                  <a:cubicBezTo>
                    <a:pt x="203" y="1"/>
                    <a:pt x="1" y="203"/>
                    <a:pt x="1" y="465"/>
                  </a:cubicBezTo>
                  <a:lnTo>
                    <a:pt x="1" y="3072"/>
                  </a:lnTo>
                  <a:lnTo>
                    <a:pt x="6573" y="3072"/>
                  </a:lnTo>
                  <a:lnTo>
                    <a:pt x="6573" y="465"/>
                  </a:lnTo>
                  <a:cubicBezTo>
                    <a:pt x="6561" y="203"/>
                    <a:pt x="6347"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1851831" y="3618324"/>
              <a:ext cx="462202" cy="130631"/>
            </a:xfrm>
            <a:custGeom>
              <a:rect b="b" l="l" r="r" t="t"/>
              <a:pathLst>
                <a:path extrusionOk="0" h="1858" w="6574">
                  <a:moveTo>
                    <a:pt x="1" y="0"/>
                  </a:moveTo>
                  <a:lnTo>
                    <a:pt x="1" y="596"/>
                  </a:lnTo>
                  <a:cubicBezTo>
                    <a:pt x="1" y="858"/>
                    <a:pt x="203" y="1072"/>
                    <a:pt x="477" y="1072"/>
                  </a:cubicBezTo>
                  <a:lnTo>
                    <a:pt x="691" y="1072"/>
                  </a:lnTo>
                  <a:lnTo>
                    <a:pt x="691" y="1346"/>
                  </a:lnTo>
                  <a:cubicBezTo>
                    <a:pt x="691" y="1631"/>
                    <a:pt x="918" y="1858"/>
                    <a:pt x="1203" y="1858"/>
                  </a:cubicBezTo>
                  <a:lnTo>
                    <a:pt x="1275" y="1858"/>
                  </a:lnTo>
                  <a:cubicBezTo>
                    <a:pt x="1561" y="1858"/>
                    <a:pt x="1787" y="1631"/>
                    <a:pt x="1787" y="1346"/>
                  </a:cubicBezTo>
                  <a:lnTo>
                    <a:pt x="1787" y="1072"/>
                  </a:lnTo>
                  <a:lnTo>
                    <a:pt x="4787" y="1072"/>
                  </a:lnTo>
                  <a:lnTo>
                    <a:pt x="4787" y="1346"/>
                  </a:lnTo>
                  <a:cubicBezTo>
                    <a:pt x="4787" y="1631"/>
                    <a:pt x="5013" y="1858"/>
                    <a:pt x="5299" y="1858"/>
                  </a:cubicBezTo>
                  <a:lnTo>
                    <a:pt x="5371" y="1858"/>
                  </a:lnTo>
                  <a:cubicBezTo>
                    <a:pt x="5656" y="1858"/>
                    <a:pt x="5871" y="1631"/>
                    <a:pt x="5871" y="1346"/>
                  </a:cubicBezTo>
                  <a:lnTo>
                    <a:pt x="5871" y="1072"/>
                  </a:lnTo>
                  <a:lnTo>
                    <a:pt x="6097" y="1072"/>
                  </a:lnTo>
                  <a:cubicBezTo>
                    <a:pt x="6371" y="1072"/>
                    <a:pt x="6573" y="858"/>
                    <a:pt x="6573" y="596"/>
                  </a:cubicBezTo>
                  <a:lnTo>
                    <a:pt x="6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73"/>
          <p:cNvGrpSpPr/>
          <p:nvPr/>
        </p:nvGrpSpPr>
        <p:grpSpPr>
          <a:xfrm>
            <a:off x="2005767" y="3284331"/>
            <a:ext cx="462131" cy="406099"/>
            <a:chOff x="2384272" y="3389752"/>
            <a:chExt cx="462131" cy="406099"/>
          </a:xfrm>
        </p:grpSpPr>
        <p:sp>
          <p:nvSpPr>
            <p:cNvPr id="1277" name="Google Shape;1277;p73"/>
            <p:cNvSpPr/>
            <p:nvPr/>
          </p:nvSpPr>
          <p:spPr>
            <a:xfrm>
              <a:off x="2681393" y="3389752"/>
              <a:ext cx="88798" cy="31076"/>
            </a:xfrm>
            <a:custGeom>
              <a:rect b="b" l="l" r="r" t="t"/>
              <a:pathLst>
                <a:path extrusionOk="0" h="442" w="1263">
                  <a:moveTo>
                    <a:pt x="191" y="1"/>
                  </a:moveTo>
                  <a:cubicBezTo>
                    <a:pt x="84" y="1"/>
                    <a:pt x="1" y="96"/>
                    <a:pt x="1" y="203"/>
                  </a:cubicBezTo>
                  <a:lnTo>
                    <a:pt x="1" y="441"/>
                  </a:lnTo>
                  <a:lnTo>
                    <a:pt x="1263" y="441"/>
                  </a:lnTo>
                  <a:lnTo>
                    <a:pt x="1263" y="203"/>
                  </a:lnTo>
                  <a:cubicBezTo>
                    <a:pt x="1263" y="96"/>
                    <a:pt x="118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3"/>
            <p:cNvSpPr/>
            <p:nvPr/>
          </p:nvSpPr>
          <p:spPr>
            <a:xfrm>
              <a:off x="2461259" y="3389752"/>
              <a:ext cx="89642" cy="31076"/>
            </a:xfrm>
            <a:custGeom>
              <a:rect b="b" l="l" r="r" t="t"/>
              <a:pathLst>
                <a:path extrusionOk="0" h="442" w="1275">
                  <a:moveTo>
                    <a:pt x="203" y="1"/>
                  </a:moveTo>
                  <a:cubicBezTo>
                    <a:pt x="96" y="1"/>
                    <a:pt x="1" y="96"/>
                    <a:pt x="1" y="203"/>
                  </a:cubicBezTo>
                  <a:lnTo>
                    <a:pt x="1" y="441"/>
                  </a:lnTo>
                  <a:lnTo>
                    <a:pt x="1275" y="441"/>
                  </a:lnTo>
                  <a:lnTo>
                    <a:pt x="1275" y="203"/>
                  </a:lnTo>
                  <a:cubicBezTo>
                    <a:pt x="1275" y="96"/>
                    <a:pt x="117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3"/>
            <p:cNvSpPr/>
            <p:nvPr/>
          </p:nvSpPr>
          <p:spPr>
            <a:xfrm>
              <a:off x="2417739" y="3532056"/>
              <a:ext cx="394355" cy="178370"/>
            </a:xfrm>
            <a:custGeom>
              <a:rect b="b" l="l" r="r" t="t"/>
              <a:pathLst>
                <a:path extrusionOk="0" h="2537" w="5609">
                  <a:moveTo>
                    <a:pt x="4703" y="572"/>
                  </a:moveTo>
                  <a:cubicBezTo>
                    <a:pt x="4787" y="572"/>
                    <a:pt x="4858" y="632"/>
                    <a:pt x="4894" y="715"/>
                  </a:cubicBezTo>
                  <a:cubicBezTo>
                    <a:pt x="4906" y="858"/>
                    <a:pt x="4822" y="977"/>
                    <a:pt x="4703" y="977"/>
                  </a:cubicBezTo>
                  <a:lnTo>
                    <a:pt x="4072" y="977"/>
                  </a:lnTo>
                  <a:cubicBezTo>
                    <a:pt x="3989" y="977"/>
                    <a:pt x="3918" y="918"/>
                    <a:pt x="3882" y="823"/>
                  </a:cubicBezTo>
                  <a:cubicBezTo>
                    <a:pt x="3846" y="692"/>
                    <a:pt x="3941" y="572"/>
                    <a:pt x="4072" y="572"/>
                  </a:cubicBezTo>
                  <a:close/>
                  <a:moveTo>
                    <a:pt x="1258" y="327"/>
                  </a:moveTo>
                  <a:cubicBezTo>
                    <a:pt x="1366" y="327"/>
                    <a:pt x="1453" y="413"/>
                    <a:pt x="1453" y="525"/>
                  </a:cubicBezTo>
                  <a:lnTo>
                    <a:pt x="1453" y="644"/>
                  </a:lnTo>
                  <a:lnTo>
                    <a:pt x="1572" y="644"/>
                  </a:lnTo>
                  <a:cubicBezTo>
                    <a:pt x="1667" y="644"/>
                    <a:pt x="1751" y="703"/>
                    <a:pt x="1763" y="799"/>
                  </a:cubicBezTo>
                  <a:cubicBezTo>
                    <a:pt x="1798" y="930"/>
                    <a:pt x="1691" y="1049"/>
                    <a:pt x="1572" y="1049"/>
                  </a:cubicBezTo>
                  <a:lnTo>
                    <a:pt x="1453" y="1049"/>
                  </a:lnTo>
                  <a:lnTo>
                    <a:pt x="1453" y="1168"/>
                  </a:lnTo>
                  <a:cubicBezTo>
                    <a:pt x="1453" y="1251"/>
                    <a:pt x="1393" y="1334"/>
                    <a:pt x="1310" y="1358"/>
                  </a:cubicBezTo>
                  <a:cubicBezTo>
                    <a:pt x="1290" y="1363"/>
                    <a:pt x="1270" y="1366"/>
                    <a:pt x="1250" y="1366"/>
                  </a:cubicBezTo>
                  <a:cubicBezTo>
                    <a:pt x="1135" y="1366"/>
                    <a:pt x="1048" y="1280"/>
                    <a:pt x="1048" y="1168"/>
                  </a:cubicBezTo>
                  <a:lnTo>
                    <a:pt x="1048" y="1049"/>
                  </a:lnTo>
                  <a:lnTo>
                    <a:pt x="941" y="1049"/>
                  </a:lnTo>
                  <a:cubicBezTo>
                    <a:pt x="846" y="1049"/>
                    <a:pt x="774" y="989"/>
                    <a:pt x="739" y="894"/>
                  </a:cubicBezTo>
                  <a:cubicBezTo>
                    <a:pt x="715" y="763"/>
                    <a:pt x="798" y="644"/>
                    <a:pt x="941" y="644"/>
                  </a:cubicBezTo>
                  <a:lnTo>
                    <a:pt x="1048" y="644"/>
                  </a:lnTo>
                  <a:lnTo>
                    <a:pt x="1048" y="525"/>
                  </a:lnTo>
                  <a:cubicBezTo>
                    <a:pt x="1048" y="442"/>
                    <a:pt x="1120" y="358"/>
                    <a:pt x="1203" y="334"/>
                  </a:cubicBezTo>
                  <a:cubicBezTo>
                    <a:pt x="1222" y="329"/>
                    <a:pt x="1240" y="327"/>
                    <a:pt x="1258" y="327"/>
                  </a:cubicBezTo>
                  <a:close/>
                  <a:moveTo>
                    <a:pt x="3114" y="466"/>
                  </a:moveTo>
                  <a:cubicBezTo>
                    <a:pt x="3171" y="466"/>
                    <a:pt x="3228" y="490"/>
                    <a:pt x="3275" y="537"/>
                  </a:cubicBezTo>
                  <a:cubicBezTo>
                    <a:pt x="3346" y="632"/>
                    <a:pt x="3310" y="751"/>
                    <a:pt x="3239" y="823"/>
                  </a:cubicBezTo>
                  <a:lnTo>
                    <a:pt x="2858" y="1120"/>
                  </a:lnTo>
                  <a:lnTo>
                    <a:pt x="3310" y="1120"/>
                  </a:lnTo>
                  <a:cubicBezTo>
                    <a:pt x="3406" y="1120"/>
                    <a:pt x="3465" y="1168"/>
                    <a:pt x="3489" y="1251"/>
                  </a:cubicBezTo>
                  <a:cubicBezTo>
                    <a:pt x="3537" y="1358"/>
                    <a:pt x="3525" y="1430"/>
                    <a:pt x="3465" y="1489"/>
                  </a:cubicBezTo>
                  <a:lnTo>
                    <a:pt x="2656" y="2192"/>
                  </a:lnTo>
                  <a:cubicBezTo>
                    <a:pt x="2620" y="2227"/>
                    <a:pt x="2572" y="2239"/>
                    <a:pt x="2525" y="2239"/>
                  </a:cubicBezTo>
                  <a:cubicBezTo>
                    <a:pt x="2465" y="2239"/>
                    <a:pt x="2417" y="2204"/>
                    <a:pt x="2382" y="2168"/>
                  </a:cubicBezTo>
                  <a:cubicBezTo>
                    <a:pt x="2298" y="2073"/>
                    <a:pt x="2322" y="1954"/>
                    <a:pt x="2394" y="1882"/>
                  </a:cubicBezTo>
                  <a:lnTo>
                    <a:pt x="2798" y="1525"/>
                  </a:lnTo>
                  <a:lnTo>
                    <a:pt x="2286" y="1525"/>
                  </a:lnTo>
                  <a:cubicBezTo>
                    <a:pt x="2227" y="1525"/>
                    <a:pt x="2167" y="1489"/>
                    <a:pt x="2120" y="1454"/>
                  </a:cubicBezTo>
                  <a:cubicBezTo>
                    <a:pt x="2048" y="1358"/>
                    <a:pt x="2084" y="1239"/>
                    <a:pt x="2155" y="1168"/>
                  </a:cubicBezTo>
                  <a:lnTo>
                    <a:pt x="2989" y="513"/>
                  </a:lnTo>
                  <a:cubicBezTo>
                    <a:pt x="3026" y="481"/>
                    <a:pt x="3070" y="466"/>
                    <a:pt x="3114" y="466"/>
                  </a:cubicBezTo>
                  <a:close/>
                  <a:moveTo>
                    <a:pt x="0" y="1"/>
                  </a:moveTo>
                  <a:lnTo>
                    <a:pt x="0" y="2537"/>
                  </a:lnTo>
                  <a:lnTo>
                    <a:pt x="5608" y="2537"/>
                  </a:lnTo>
                  <a:lnTo>
                    <a:pt x="56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2384272" y="3738832"/>
              <a:ext cx="462131" cy="57019"/>
            </a:xfrm>
            <a:custGeom>
              <a:rect b="b" l="l" r="r" t="t"/>
              <a:pathLst>
                <a:path extrusionOk="0" h="811" w="6573">
                  <a:moveTo>
                    <a:pt x="191" y="1"/>
                  </a:moveTo>
                  <a:cubicBezTo>
                    <a:pt x="84" y="1"/>
                    <a:pt x="0" y="84"/>
                    <a:pt x="0" y="191"/>
                  </a:cubicBezTo>
                  <a:lnTo>
                    <a:pt x="0" y="620"/>
                  </a:lnTo>
                  <a:cubicBezTo>
                    <a:pt x="0" y="727"/>
                    <a:pt x="84" y="810"/>
                    <a:pt x="191" y="810"/>
                  </a:cubicBezTo>
                  <a:lnTo>
                    <a:pt x="6382" y="810"/>
                  </a:lnTo>
                  <a:cubicBezTo>
                    <a:pt x="6489" y="810"/>
                    <a:pt x="6572" y="727"/>
                    <a:pt x="6572" y="620"/>
                  </a:cubicBezTo>
                  <a:lnTo>
                    <a:pt x="6572" y="191"/>
                  </a:lnTo>
                  <a:cubicBezTo>
                    <a:pt x="6572" y="84"/>
                    <a:pt x="648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2384272" y="3447545"/>
              <a:ext cx="462131" cy="57793"/>
            </a:xfrm>
            <a:custGeom>
              <a:rect b="b" l="l" r="r" t="t"/>
              <a:pathLst>
                <a:path extrusionOk="0" h="822" w="6573">
                  <a:moveTo>
                    <a:pt x="191" y="0"/>
                  </a:moveTo>
                  <a:cubicBezTo>
                    <a:pt x="84" y="0"/>
                    <a:pt x="0" y="96"/>
                    <a:pt x="0" y="191"/>
                  </a:cubicBezTo>
                  <a:lnTo>
                    <a:pt x="0" y="620"/>
                  </a:lnTo>
                  <a:cubicBezTo>
                    <a:pt x="0" y="727"/>
                    <a:pt x="84" y="822"/>
                    <a:pt x="191" y="822"/>
                  </a:cubicBezTo>
                  <a:lnTo>
                    <a:pt x="6382" y="822"/>
                  </a:lnTo>
                  <a:cubicBezTo>
                    <a:pt x="6489" y="822"/>
                    <a:pt x="6572" y="751"/>
                    <a:pt x="6572" y="620"/>
                  </a:cubicBezTo>
                  <a:lnTo>
                    <a:pt x="6572" y="191"/>
                  </a:lnTo>
                  <a:cubicBezTo>
                    <a:pt x="6572" y="96"/>
                    <a:pt x="6489" y="0"/>
                    <a:pt x="6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3"/>
          <p:cNvGrpSpPr/>
          <p:nvPr/>
        </p:nvGrpSpPr>
        <p:grpSpPr>
          <a:xfrm>
            <a:off x="2675822" y="3254802"/>
            <a:ext cx="463819" cy="465157"/>
            <a:chOff x="2940056" y="3379206"/>
            <a:chExt cx="463819" cy="465157"/>
          </a:xfrm>
        </p:grpSpPr>
        <p:sp>
          <p:nvSpPr>
            <p:cNvPr id="1283" name="Google Shape;1283;p73"/>
            <p:cNvSpPr/>
            <p:nvPr/>
          </p:nvSpPr>
          <p:spPr>
            <a:xfrm>
              <a:off x="3106686" y="3598215"/>
              <a:ext cx="56949" cy="57019"/>
            </a:xfrm>
            <a:custGeom>
              <a:rect b="b" l="l" r="r" t="t"/>
              <a:pathLst>
                <a:path extrusionOk="0" h="811" w="810">
                  <a:moveTo>
                    <a:pt x="0" y="1"/>
                  </a:moveTo>
                  <a:lnTo>
                    <a:pt x="0" y="1"/>
                  </a:lnTo>
                  <a:cubicBezTo>
                    <a:pt x="24" y="215"/>
                    <a:pt x="84" y="489"/>
                    <a:pt x="215" y="632"/>
                  </a:cubicBezTo>
                  <a:cubicBezTo>
                    <a:pt x="346" y="763"/>
                    <a:pt x="453" y="810"/>
                    <a:pt x="524" y="810"/>
                  </a:cubicBezTo>
                  <a:lnTo>
                    <a:pt x="453" y="727"/>
                  </a:lnTo>
                  <a:cubicBezTo>
                    <a:pt x="381" y="655"/>
                    <a:pt x="381" y="536"/>
                    <a:pt x="453" y="465"/>
                  </a:cubicBezTo>
                  <a:cubicBezTo>
                    <a:pt x="488" y="429"/>
                    <a:pt x="536" y="411"/>
                    <a:pt x="584" y="411"/>
                  </a:cubicBezTo>
                  <a:cubicBezTo>
                    <a:pt x="631" y="411"/>
                    <a:pt x="679" y="429"/>
                    <a:pt x="715" y="465"/>
                  </a:cubicBezTo>
                  <a:lnTo>
                    <a:pt x="810" y="548"/>
                  </a:lnTo>
                  <a:lnTo>
                    <a:pt x="810" y="536"/>
                  </a:lnTo>
                  <a:cubicBezTo>
                    <a:pt x="798" y="417"/>
                    <a:pt x="738" y="310"/>
                    <a:pt x="631" y="215"/>
                  </a:cubicBezTo>
                  <a:cubicBezTo>
                    <a:pt x="500" y="72"/>
                    <a:pt x="215" y="1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3174462" y="3379206"/>
              <a:ext cx="73753" cy="147083"/>
            </a:xfrm>
            <a:custGeom>
              <a:rect b="b" l="l" r="r" t="t"/>
              <a:pathLst>
                <a:path extrusionOk="0" h="2092" w="1049">
                  <a:moveTo>
                    <a:pt x="191" y="0"/>
                  </a:moveTo>
                  <a:cubicBezTo>
                    <a:pt x="79" y="0"/>
                    <a:pt x="1" y="86"/>
                    <a:pt x="1" y="199"/>
                  </a:cubicBezTo>
                  <a:lnTo>
                    <a:pt x="1" y="1865"/>
                  </a:lnTo>
                  <a:cubicBezTo>
                    <a:pt x="13" y="1996"/>
                    <a:pt x="96" y="2092"/>
                    <a:pt x="203" y="2092"/>
                  </a:cubicBezTo>
                  <a:cubicBezTo>
                    <a:pt x="310" y="2092"/>
                    <a:pt x="394" y="1996"/>
                    <a:pt x="394" y="1889"/>
                  </a:cubicBezTo>
                  <a:lnTo>
                    <a:pt x="394" y="1675"/>
                  </a:lnTo>
                  <a:lnTo>
                    <a:pt x="834" y="1675"/>
                  </a:lnTo>
                  <a:cubicBezTo>
                    <a:pt x="917" y="1675"/>
                    <a:pt x="989" y="1615"/>
                    <a:pt x="1025" y="1520"/>
                  </a:cubicBezTo>
                  <a:cubicBezTo>
                    <a:pt x="1048" y="1389"/>
                    <a:pt x="965" y="1270"/>
                    <a:pt x="834" y="1270"/>
                  </a:cubicBezTo>
                  <a:lnTo>
                    <a:pt x="394" y="1270"/>
                  </a:lnTo>
                  <a:lnTo>
                    <a:pt x="394" y="806"/>
                  </a:lnTo>
                  <a:lnTo>
                    <a:pt x="834" y="806"/>
                  </a:lnTo>
                  <a:cubicBezTo>
                    <a:pt x="917" y="806"/>
                    <a:pt x="989" y="746"/>
                    <a:pt x="1025" y="663"/>
                  </a:cubicBezTo>
                  <a:cubicBezTo>
                    <a:pt x="1048" y="532"/>
                    <a:pt x="965" y="401"/>
                    <a:pt x="834" y="401"/>
                  </a:cubicBezTo>
                  <a:lnTo>
                    <a:pt x="394" y="401"/>
                  </a:lnTo>
                  <a:lnTo>
                    <a:pt x="394" y="199"/>
                  </a:lnTo>
                  <a:cubicBezTo>
                    <a:pt x="394" y="103"/>
                    <a:pt x="334" y="20"/>
                    <a:pt x="251" y="8"/>
                  </a:cubicBezTo>
                  <a:cubicBezTo>
                    <a:pt x="230" y="3"/>
                    <a:pt x="210"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3"/>
            <p:cNvSpPr/>
            <p:nvPr/>
          </p:nvSpPr>
          <p:spPr>
            <a:xfrm>
              <a:off x="2940056" y="3393127"/>
              <a:ext cx="463819" cy="389293"/>
            </a:xfrm>
            <a:custGeom>
              <a:rect b="b" l="l" r="r" t="t"/>
              <a:pathLst>
                <a:path extrusionOk="0" h="5537" w="6597">
                  <a:moveTo>
                    <a:pt x="2188" y="2501"/>
                  </a:moveTo>
                  <a:cubicBezTo>
                    <a:pt x="2326" y="2501"/>
                    <a:pt x="2962" y="2511"/>
                    <a:pt x="3263" y="2846"/>
                  </a:cubicBezTo>
                  <a:cubicBezTo>
                    <a:pt x="3430" y="3025"/>
                    <a:pt x="3537" y="3203"/>
                    <a:pt x="3549" y="3394"/>
                  </a:cubicBezTo>
                  <a:cubicBezTo>
                    <a:pt x="3561" y="3513"/>
                    <a:pt x="3537" y="3632"/>
                    <a:pt x="3478" y="3739"/>
                  </a:cubicBezTo>
                  <a:lnTo>
                    <a:pt x="3513" y="3763"/>
                  </a:lnTo>
                  <a:cubicBezTo>
                    <a:pt x="3585" y="3858"/>
                    <a:pt x="3585" y="3977"/>
                    <a:pt x="3513" y="4049"/>
                  </a:cubicBezTo>
                  <a:cubicBezTo>
                    <a:pt x="3466" y="4096"/>
                    <a:pt x="3418" y="4108"/>
                    <a:pt x="3370" y="4108"/>
                  </a:cubicBezTo>
                  <a:cubicBezTo>
                    <a:pt x="3323" y="4108"/>
                    <a:pt x="3263" y="4096"/>
                    <a:pt x="3239" y="4049"/>
                  </a:cubicBezTo>
                  <a:lnTo>
                    <a:pt x="3192" y="4001"/>
                  </a:lnTo>
                  <a:cubicBezTo>
                    <a:pt x="3108" y="4049"/>
                    <a:pt x="3001" y="4072"/>
                    <a:pt x="2894" y="4072"/>
                  </a:cubicBezTo>
                  <a:cubicBezTo>
                    <a:pt x="2704" y="4072"/>
                    <a:pt x="2489" y="3989"/>
                    <a:pt x="2299" y="3799"/>
                  </a:cubicBezTo>
                  <a:cubicBezTo>
                    <a:pt x="2156" y="3644"/>
                    <a:pt x="2049" y="3406"/>
                    <a:pt x="2001" y="3096"/>
                  </a:cubicBezTo>
                  <a:cubicBezTo>
                    <a:pt x="1977" y="2870"/>
                    <a:pt x="1977" y="2691"/>
                    <a:pt x="1977" y="2691"/>
                  </a:cubicBezTo>
                  <a:cubicBezTo>
                    <a:pt x="1977" y="2596"/>
                    <a:pt x="2061" y="2513"/>
                    <a:pt x="2168" y="2501"/>
                  </a:cubicBezTo>
                  <a:cubicBezTo>
                    <a:pt x="2172" y="2501"/>
                    <a:pt x="2179" y="2501"/>
                    <a:pt x="2188" y="2501"/>
                  </a:cubicBezTo>
                  <a:close/>
                  <a:moveTo>
                    <a:pt x="3001" y="1"/>
                  </a:moveTo>
                  <a:lnTo>
                    <a:pt x="2239" y="96"/>
                  </a:lnTo>
                  <a:cubicBezTo>
                    <a:pt x="2001" y="120"/>
                    <a:pt x="1823" y="310"/>
                    <a:pt x="1823" y="536"/>
                  </a:cubicBezTo>
                  <a:lnTo>
                    <a:pt x="1823" y="667"/>
                  </a:lnTo>
                  <a:lnTo>
                    <a:pt x="680" y="667"/>
                  </a:lnTo>
                  <a:cubicBezTo>
                    <a:pt x="299" y="667"/>
                    <a:pt x="1" y="965"/>
                    <a:pt x="1" y="1346"/>
                  </a:cubicBezTo>
                  <a:lnTo>
                    <a:pt x="1" y="5192"/>
                  </a:lnTo>
                  <a:cubicBezTo>
                    <a:pt x="1" y="5370"/>
                    <a:pt x="132" y="5513"/>
                    <a:pt x="299" y="5537"/>
                  </a:cubicBezTo>
                  <a:cubicBezTo>
                    <a:pt x="263" y="5108"/>
                    <a:pt x="453" y="4668"/>
                    <a:pt x="811" y="4394"/>
                  </a:cubicBezTo>
                  <a:cubicBezTo>
                    <a:pt x="1049" y="4215"/>
                    <a:pt x="1346" y="4108"/>
                    <a:pt x="1644" y="4108"/>
                  </a:cubicBezTo>
                  <a:cubicBezTo>
                    <a:pt x="1882" y="4108"/>
                    <a:pt x="2120" y="4168"/>
                    <a:pt x="2335" y="4287"/>
                  </a:cubicBezTo>
                  <a:cubicBezTo>
                    <a:pt x="2775" y="4537"/>
                    <a:pt x="3037" y="5037"/>
                    <a:pt x="3001" y="5537"/>
                  </a:cubicBezTo>
                  <a:lnTo>
                    <a:pt x="3359" y="5537"/>
                  </a:lnTo>
                  <a:cubicBezTo>
                    <a:pt x="3335" y="5108"/>
                    <a:pt x="3525" y="4668"/>
                    <a:pt x="3882" y="4394"/>
                  </a:cubicBezTo>
                  <a:cubicBezTo>
                    <a:pt x="4121" y="4215"/>
                    <a:pt x="4418" y="4108"/>
                    <a:pt x="4716" y="4108"/>
                  </a:cubicBezTo>
                  <a:cubicBezTo>
                    <a:pt x="4954" y="4108"/>
                    <a:pt x="5192" y="4168"/>
                    <a:pt x="5394" y="4287"/>
                  </a:cubicBezTo>
                  <a:cubicBezTo>
                    <a:pt x="5847" y="4537"/>
                    <a:pt x="6097" y="5037"/>
                    <a:pt x="6061" y="5537"/>
                  </a:cubicBezTo>
                  <a:lnTo>
                    <a:pt x="6264" y="5537"/>
                  </a:lnTo>
                  <a:cubicBezTo>
                    <a:pt x="6454" y="5537"/>
                    <a:pt x="6597" y="5394"/>
                    <a:pt x="6597" y="5192"/>
                  </a:cubicBezTo>
                  <a:lnTo>
                    <a:pt x="6597" y="4406"/>
                  </a:lnTo>
                  <a:cubicBezTo>
                    <a:pt x="6549" y="4120"/>
                    <a:pt x="6371" y="3870"/>
                    <a:pt x="6097" y="3775"/>
                  </a:cubicBezTo>
                  <a:cubicBezTo>
                    <a:pt x="5418" y="3561"/>
                    <a:pt x="4549" y="2846"/>
                    <a:pt x="4132" y="2513"/>
                  </a:cubicBezTo>
                  <a:cubicBezTo>
                    <a:pt x="4085" y="2489"/>
                    <a:pt x="4049" y="2441"/>
                    <a:pt x="4013" y="2418"/>
                  </a:cubicBezTo>
                  <a:cubicBezTo>
                    <a:pt x="3775" y="2215"/>
                    <a:pt x="3489" y="2120"/>
                    <a:pt x="3192" y="2120"/>
                  </a:cubicBezTo>
                  <a:lnTo>
                    <a:pt x="1751" y="2120"/>
                  </a:lnTo>
                  <a:cubicBezTo>
                    <a:pt x="1203" y="2120"/>
                    <a:pt x="692" y="2370"/>
                    <a:pt x="382" y="2787"/>
                  </a:cubicBezTo>
                  <a:lnTo>
                    <a:pt x="382" y="1310"/>
                  </a:lnTo>
                  <a:cubicBezTo>
                    <a:pt x="382" y="1144"/>
                    <a:pt x="513" y="1013"/>
                    <a:pt x="680" y="1013"/>
                  </a:cubicBezTo>
                  <a:lnTo>
                    <a:pt x="1823" y="1013"/>
                  </a:lnTo>
                  <a:lnTo>
                    <a:pt x="1823" y="1144"/>
                  </a:lnTo>
                  <a:cubicBezTo>
                    <a:pt x="1823" y="1370"/>
                    <a:pt x="2001" y="1560"/>
                    <a:pt x="2239" y="1596"/>
                  </a:cubicBezTo>
                  <a:lnTo>
                    <a:pt x="3001" y="1679"/>
                  </a:lnTo>
                  <a:lnTo>
                    <a:pt x="3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3"/>
            <p:cNvSpPr/>
            <p:nvPr/>
          </p:nvSpPr>
          <p:spPr>
            <a:xfrm>
              <a:off x="2980272" y="3707896"/>
              <a:ext cx="145747" cy="136467"/>
            </a:xfrm>
            <a:custGeom>
              <a:rect b="b" l="l" r="r" t="t"/>
              <a:pathLst>
                <a:path extrusionOk="0" h="1941" w="2073">
                  <a:moveTo>
                    <a:pt x="1048" y="393"/>
                  </a:moveTo>
                  <a:cubicBezTo>
                    <a:pt x="1155" y="393"/>
                    <a:pt x="1251" y="417"/>
                    <a:pt x="1346" y="465"/>
                  </a:cubicBezTo>
                  <a:cubicBezTo>
                    <a:pt x="1548" y="596"/>
                    <a:pt x="1655" y="858"/>
                    <a:pt x="1608" y="1084"/>
                  </a:cubicBezTo>
                  <a:cubicBezTo>
                    <a:pt x="1548" y="1358"/>
                    <a:pt x="1310" y="1548"/>
                    <a:pt x="1048" y="1548"/>
                  </a:cubicBezTo>
                  <a:cubicBezTo>
                    <a:pt x="810" y="1548"/>
                    <a:pt x="584" y="1405"/>
                    <a:pt x="489" y="1167"/>
                  </a:cubicBezTo>
                  <a:cubicBezTo>
                    <a:pt x="405" y="929"/>
                    <a:pt x="489" y="667"/>
                    <a:pt x="691" y="512"/>
                  </a:cubicBezTo>
                  <a:cubicBezTo>
                    <a:pt x="786" y="441"/>
                    <a:pt x="905" y="393"/>
                    <a:pt x="1048" y="393"/>
                  </a:cubicBezTo>
                  <a:close/>
                  <a:moveTo>
                    <a:pt x="1048" y="0"/>
                  </a:moveTo>
                  <a:cubicBezTo>
                    <a:pt x="834" y="0"/>
                    <a:pt x="608" y="84"/>
                    <a:pt x="453" y="215"/>
                  </a:cubicBezTo>
                  <a:cubicBezTo>
                    <a:pt x="120" y="465"/>
                    <a:pt x="0" y="893"/>
                    <a:pt x="143" y="1298"/>
                  </a:cubicBezTo>
                  <a:cubicBezTo>
                    <a:pt x="274" y="1691"/>
                    <a:pt x="643" y="1941"/>
                    <a:pt x="1048" y="1941"/>
                  </a:cubicBezTo>
                  <a:cubicBezTo>
                    <a:pt x="1501" y="1941"/>
                    <a:pt x="1905" y="1608"/>
                    <a:pt x="1977" y="1167"/>
                  </a:cubicBezTo>
                  <a:cubicBezTo>
                    <a:pt x="2072" y="762"/>
                    <a:pt x="1882" y="346"/>
                    <a:pt x="1536" y="143"/>
                  </a:cubicBezTo>
                  <a:cubicBezTo>
                    <a:pt x="1382" y="48"/>
                    <a:pt x="1227"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3"/>
            <p:cNvSpPr/>
            <p:nvPr/>
          </p:nvSpPr>
          <p:spPr>
            <a:xfrm>
              <a:off x="3037995" y="3762666"/>
              <a:ext cx="30232" cy="28123"/>
            </a:xfrm>
            <a:custGeom>
              <a:rect b="b" l="l" r="r" t="t"/>
              <a:pathLst>
                <a:path extrusionOk="0" h="400" w="430">
                  <a:moveTo>
                    <a:pt x="217" y="1"/>
                  </a:moveTo>
                  <a:cubicBezTo>
                    <a:pt x="176" y="1"/>
                    <a:pt x="136" y="16"/>
                    <a:pt x="96" y="43"/>
                  </a:cubicBezTo>
                  <a:cubicBezTo>
                    <a:pt x="37" y="90"/>
                    <a:pt x="1" y="174"/>
                    <a:pt x="37" y="269"/>
                  </a:cubicBezTo>
                  <a:cubicBezTo>
                    <a:pt x="61" y="340"/>
                    <a:pt x="132" y="400"/>
                    <a:pt x="215" y="400"/>
                  </a:cubicBezTo>
                  <a:cubicBezTo>
                    <a:pt x="299" y="400"/>
                    <a:pt x="394" y="340"/>
                    <a:pt x="406" y="257"/>
                  </a:cubicBezTo>
                  <a:cubicBezTo>
                    <a:pt x="430" y="150"/>
                    <a:pt x="394" y="79"/>
                    <a:pt x="311" y="31"/>
                  </a:cubicBezTo>
                  <a:cubicBezTo>
                    <a:pt x="279" y="10"/>
                    <a:pt x="248"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3"/>
            <p:cNvSpPr/>
            <p:nvPr/>
          </p:nvSpPr>
          <p:spPr>
            <a:xfrm>
              <a:off x="3193727" y="3707896"/>
              <a:ext cx="145747" cy="136467"/>
            </a:xfrm>
            <a:custGeom>
              <a:rect b="b" l="l" r="r" t="t"/>
              <a:pathLst>
                <a:path extrusionOk="0" h="1941" w="2073">
                  <a:moveTo>
                    <a:pt x="1060" y="393"/>
                  </a:moveTo>
                  <a:cubicBezTo>
                    <a:pt x="1167" y="393"/>
                    <a:pt x="1275" y="417"/>
                    <a:pt x="1358" y="465"/>
                  </a:cubicBezTo>
                  <a:cubicBezTo>
                    <a:pt x="1548" y="596"/>
                    <a:pt x="1667" y="858"/>
                    <a:pt x="1620" y="1084"/>
                  </a:cubicBezTo>
                  <a:cubicBezTo>
                    <a:pt x="1560" y="1358"/>
                    <a:pt x="1322" y="1548"/>
                    <a:pt x="1060" y="1548"/>
                  </a:cubicBezTo>
                  <a:cubicBezTo>
                    <a:pt x="822" y="1548"/>
                    <a:pt x="596" y="1405"/>
                    <a:pt x="513" y="1167"/>
                  </a:cubicBezTo>
                  <a:cubicBezTo>
                    <a:pt x="417" y="929"/>
                    <a:pt x="513" y="667"/>
                    <a:pt x="703" y="512"/>
                  </a:cubicBezTo>
                  <a:cubicBezTo>
                    <a:pt x="810" y="441"/>
                    <a:pt x="929" y="393"/>
                    <a:pt x="1060" y="393"/>
                  </a:cubicBezTo>
                  <a:close/>
                  <a:moveTo>
                    <a:pt x="1048" y="0"/>
                  </a:moveTo>
                  <a:cubicBezTo>
                    <a:pt x="834" y="0"/>
                    <a:pt x="620" y="84"/>
                    <a:pt x="453" y="215"/>
                  </a:cubicBezTo>
                  <a:cubicBezTo>
                    <a:pt x="120" y="465"/>
                    <a:pt x="1" y="893"/>
                    <a:pt x="143" y="1298"/>
                  </a:cubicBezTo>
                  <a:cubicBezTo>
                    <a:pt x="274" y="1691"/>
                    <a:pt x="643" y="1941"/>
                    <a:pt x="1048" y="1941"/>
                  </a:cubicBezTo>
                  <a:cubicBezTo>
                    <a:pt x="1513" y="1941"/>
                    <a:pt x="1906" y="1608"/>
                    <a:pt x="1989" y="1167"/>
                  </a:cubicBezTo>
                  <a:cubicBezTo>
                    <a:pt x="2072" y="762"/>
                    <a:pt x="1894" y="346"/>
                    <a:pt x="1536" y="143"/>
                  </a:cubicBezTo>
                  <a:cubicBezTo>
                    <a:pt x="1394" y="48"/>
                    <a:pt x="1227"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3"/>
            <p:cNvSpPr/>
            <p:nvPr/>
          </p:nvSpPr>
          <p:spPr>
            <a:xfrm>
              <a:off x="3252293" y="3762666"/>
              <a:ext cx="29389" cy="28123"/>
            </a:xfrm>
            <a:custGeom>
              <a:rect b="b" l="l" r="r" t="t"/>
              <a:pathLst>
                <a:path extrusionOk="0" h="400" w="418">
                  <a:moveTo>
                    <a:pt x="219" y="1"/>
                  </a:moveTo>
                  <a:cubicBezTo>
                    <a:pt x="176" y="1"/>
                    <a:pt x="136" y="16"/>
                    <a:pt x="96" y="43"/>
                  </a:cubicBezTo>
                  <a:cubicBezTo>
                    <a:pt x="37" y="90"/>
                    <a:pt x="1" y="174"/>
                    <a:pt x="37" y="269"/>
                  </a:cubicBezTo>
                  <a:cubicBezTo>
                    <a:pt x="61" y="340"/>
                    <a:pt x="144" y="400"/>
                    <a:pt x="215" y="400"/>
                  </a:cubicBezTo>
                  <a:cubicBezTo>
                    <a:pt x="299" y="400"/>
                    <a:pt x="394" y="340"/>
                    <a:pt x="406" y="257"/>
                  </a:cubicBezTo>
                  <a:cubicBezTo>
                    <a:pt x="418" y="150"/>
                    <a:pt x="394" y="79"/>
                    <a:pt x="322" y="31"/>
                  </a:cubicBezTo>
                  <a:cubicBezTo>
                    <a:pt x="286" y="10"/>
                    <a:pt x="252"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73"/>
          <p:cNvGrpSpPr/>
          <p:nvPr/>
        </p:nvGrpSpPr>
        <p:grpSpPr>
          <a:xfrm>
            <a:off x="3354581" y="3256103"/>
            <a:ext cx="462975" cy="462556"/>
            <a:chOff x="3481708" y="3386870"/>
            <a:chExt cx="462975" cy="462556"/>
          </a:xfrm>
        </p:grpSpPr>
        <p:sp>
          <p:nvSpPr>
            <p:cNvPr id="1291" name="Google Shape;1291;p73"/>
            <p:cNvSpPr/>
            <p:nvPr/>
          </p:nvSpPr>
          <p:spPr>
            <a:xfrm>
              <a:off x="3531908" y="3386870"/>
              <a:ext cx="132319" cy="126905"/>
            </a:xfrm>
            <a:custGeom>
              <a:rect b="b" l="l" r="r" t="t"/>
              <a:pathLst>
                <a:path extrusionOk="0" h="1805" w="1882">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3"/>
            <p:cNvSpPr/>
            <p:nvPr/>
          </p:nvSpPr>
          <p:spPr>
            <a:xfrm>
              <a:off x="3536970" y="3608270"/>
              <a:ext cx="132319" cy="127749"/>
            </a:xfrm>
            <a:custGeom>
              <a:rect b="b" l="l" r="r" t="t"/>
              <a:pathLst>
                <a:path extrusionOk="0" h="1817" w="1882">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3"/>
            <p:cNvSpPr/>
            <p:nvPr/>
          </p:nvSpPr>
          <p:spPr>
            <a:xfrm>
              <a:off x="3760479" y="3386870"/>
              <a:ext cx="131475" cy="126905"/>
            </a:xfrm>
            <a:custGeom>
              <a:rect b="b" l="l" r="r" t="t"/>
              <a:pathLst>
                <a:path extrusionOk="0" h="1805" w="187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3757104" y="3608270"/>
              <a:ext cx="130631" cy="127749"/>
            </a:xfrm>
            <a:custGeom>
              <a:rect b="b" l="l" r="r" t="t"/>
              <a:pathLst>
                <a:path extrusionOk="0" h="1817" w="1858">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p:nvPr/>
          </p:nvSpPr>
          <p:spPr>
            <a:xfrm>
              <a:off x="3696006" y="3549492"/>
              <a:ext cx="34380" cy="31217"/>
            </a:xfrm>
            <a:custGeom>
              <a:rect b="b" l="l" r="r" t="t"/>
              <a:pathLst>
                <a:path extrusionOk="0" h="444" w="489">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3"/>
            <p:cNvSpPr/>
            <p:nvPr/>
          </p:nvSpPr>
          <p:spPr>
            <a:xfrm>
              <a:off x="3674211" y="3466810"/>
              <a:ext cx="77901" cy="59480"/>
            </a:xfrm>
            <a:custGeom>
              <a:rect b="b" l="l" r="r" t="t"/>
              <a:pathLst>
                <a:path extrusionOk="0" h="846" w="1108">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3"/>
            <p:cNvSpPr/>
            <p:nvPr/>
          </p:nvSpPr>
          <p:spPr>
            <a:xfrm>
              <a:off x="3752112" y="3526220"/>
              <a:ext cx="72839" cy="72065"/>
            </a:xfrm>
            <a:custGeom>
              <a:rect b="b" l="l" r="r" t="t"/>
              <a:pathLst>
                <a:path extrusionOk="0" h="1025" w="1036">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p:nvPr/>
          </p:nvSpPr>
          <p:spPr>
            <a:xfrm>
              <a:off x="3601372" y="3526220"/>
              <a:ext cx="73753" cy="72065"/>
            </a:xfrm>
            <a:custGeom>
              <a:rect b="b" l="l" r="r" t="t"/>
              <a:pathLst>
                <a:path extrusionOk="0" h="1025" w="1049">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3"/>
            <p:cNvSpPr/>
            <p:nvPr/>
          </p:nvSpPr>
          <p:spPr>
            <a:xfrm>
              <a:off x="3600528" y="3601590"/>
              <a:ext cx="224422" cy="150739"/>
            </a:xfrm>
            <a:custGeom>
              <a:rect b="b" l="l" r="r" t="t"/>
              <a:pathLst>
                <a:path extrusionOk="0" h="2144" w="3192">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3"/>
            <p:cNvSpPr/>
            <p:nvPr/>
          </p:nvSpPr>
          <p:spPr>
            <a:xfrm>
              <a:off x="3481708" y="3752260"/>
              <a:ext cx="462975" cy="97165"/>
            </a:xfrm>
            <a:custGeom>
              <a:rect b="b" l="l" r="r" t="t"/>
              <a:pathLst>
                <a:path extrusionOk="0" h="1382" w="6585">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3"/>
          <p:cNvGrpSpPr/>
          <p:nvPr/>
        </p:nvGrpSpPr>
        <p:grpSpPr>
          <a:xfrm>
            <a:off x="4006438" y="3256735"/>
            <a:ext cx="463819" cy="461290"/>
            <a:chOff x="4062662" y="3384760"/>
            <a:chExt cx="463819" cy="461290"/>
          </a:xfrm>
        </p:grpSpPr>
        <p:sp>
          <p:nvSpPr>
            <p:cNvPr id="1302" name="Google Shape;1302;p73"/>
            <p:cNvSpPr/>
            <p:nvPr/>
          </p:nvSpPr>
          <p:spPr>
            <a:xfrm>
              <a:off x="4463627" y="3696787"/>
              <a:ext cx="29389" cy="27068"/>
            </a:xfrm>
            <a:custGeom>
              <a:rect b="b" l="l" r="r" t="t"/>
              <a:pathLst>
                <a:path extrusionOk="0" h="385" w="418">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3"/>
            <p:cNvSpPr/>
            <p:nvPr/>
          </p:nvSpPr>
          <p:spPr>
            <a:xfrm>
              <a:off x="4447738" y="3500628"/>
              <a:ext cx="41060" cy="34873"/>
            </a:xfrm>
            <a:custGeom>
              <a:rect b="b" l="l" r="r" t="t"/>
              <a:pathLst>
                <a:path extrusionOk="0" h="496" w="584">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3"/>
            <p:cNvSpPr/>
            <p:nvPr/>
          </p:nvSpPr>
          <p:spPr>
            <a:xfrm>
              <a:off x="4206652" y="3399384"/>
              <a:ext cx="36841" cy="39021"/>
            </a:xfrm>
            <a:custGeom>
              <a:rect b="b" l="l" r="r" t="t"/>
              <a:pathLst>
                <a:path extrusionOk="0" h="555" w="524">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3"/>
            <p:cNvSpPr/>
            <p:nvPr/>
          </p:nvSpPr>
          <p:spPr>
            <a:xfrm>
              <a:off x="4105339" y="3642580"/>
              <a:ext cx="41060" cy="34380"/>
            </a:xfrm>
            <a:custGeom>
              <a:rect b="b" l="l" r="r" t="t"/>
              <a:pathLst>
                <a:path extrusionOk="0" h="489" w="584">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3"/>
            <p:cNvSpPr/>
            <p:nvPr/>
          </p:nvSpPr>
          <p:spPr>
            <a:xfrm>
              <a:off x="4347268" y="3398611"/>
              <a:ext cx="36068" cy="38950"/>
            </a:xfrm>
            <a:custGeom>
              <a:rect b="b" l="l" r="r" t="t"/>
              <a:pathLst>
                <a:path extrusionOk="0" h="554" w="513">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3"/>
            <p:cNvSpPr/>
            <p:nvPr/>
          </p:nvSpPr>
          <p:spPr>
            <a:xfrm>
              <a:off x="4448582" y="3639205"/>
              <a:ext cx="41060" cy="34451"/>
            </a:xfrm>
            <a:custGeom>
              <a:rect b="b" l="l" r="r" t="t"/>
              <a:pathLst>
                <a:path extrusionOk="0" h="490" w="584">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3"/>
            <p:cNvSpPr/>
            <p:nvPr/>
          </p:nvSpPr>
          <p:spPr>
            <a:xfrm>
              <a:off x="4104495" y="3504143"/>
              <a:ext cx="41060" cy="34732"/>
            </a:xfrm>
            <a:custGeom>
              <a:rect b="b" l="l" r="r" t="t"/>
              <a:pathLst>
                <a:path extrusionOk="0" h="494" w="584">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3"/>
            <p:cNvSpPr/>
            <p:nvPr/>
          </p:nvSpPr>
          <p:spPr>
            <a:xfrm>
              <a:off x="4407522" y="3441499"/>
              <a:ext cx="39443" cy="37896"/>
            </a:xfrm>
            <a:custGeom>
              <a:rect b="b" l="l" r="r" t="t"/>
              <a:pathLst>
                <a:path extrusionOk="0" h="539" w="561">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3"/>
            <p:cNvSpPr/>
            <p:nvPr/>
          </p:nvSpPr>
          <p:spPr>
            <a:xfrm>
              <a:off x="4406678" y="3699529"/>
              <a:ext cx="38599" cy="37685"/>
            </a:xfrm>
            <a:custGeom>
              <a:rect b="b" l="l" r="r" t="t"/>
              <a:pathLst>
                <a:path extrusionOk="0" h="536" w="549">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3"/>
            <p:cNvSpPr/>
            <p:nvPr/>
          </p:nvSpPr>
          <p:spPr>
            <a:xfrm>
              <a:off x="4148015" y="3440444"/>
              <a:ext cx="38599" cy="37333"/>
            </a:xfrm>
            <a:custGeom>
              <a:rect b="b" l="l" r="r" t="t"/>
              <a:pathLst>
                <a:path extrusionOk="0" h="531" w="549">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3"/>
            <p:cNvSpPr/>
            <p:nvPr/>
          </p:nvSpPr>
          <p:spPr>
            <a:xfrm>
              <a:off x="4147172" y="3698686"/>
              <a:ext cx="38599" cy="37755"/>
            </a:xfrm>
            <a:custGeom>
              <a:rect b="b" l="l" r="r" t="t"/>
              <a:pathLst>
                <a:path extrusionOk="0" h="537" w="549">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3"/>
            <p:cNvSpPr/>
            <p:nvPr/>
          </p:nvSpPr>
          <p:spPr>
            <a:xfrm>
              <a:off x="4465315" y="3574803"/>
              <a:ext cx="37685" cy="27701"/>
            </a:xfrm>
            <a:custGeom>
              <a:rect b="b" l="l" r="r" t="t"/>
              <a:pathLst>
                <a:path extrusionOk="0" h="394" w="536">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3"/>
            <p:cNvSpPr/>
            <p:nvPr/>
          </p:nvSpPr>
          <p:spPr>
            <a:xfrm>
              <a:off x="4089449" y="3574803"/>
              <a:ext cx="37685" cy="28475"/>
            </a:xfrm>
            <a:custGeom>
              <a:rect b="b" l="l" r="r" t="t"/>
              <a:pathLst>
                <a:path extrusionOk="0" h="405" w="536">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3"/>
            <p:cNvSpPr/>
            <p:nvPr/>
          </p:nvSpPr>
          <p:spPr>
            <a:xfrm>
              <a:off x="4283639" y="3384760"/>
              <a:ext cx="26014" cy="34380"/>
            </a:xfrm>
            <a:custGeom>
              <a:rect b="b" l="l" r="r" t="t"/>
              <a:pathLst>
                <a:path extrusionOk="0" h="489" w="37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3"/>
            <p:cNvSpPr/>
            <p:nvPr/>
          </p:nvSpPr>
          <p:spPr>
            <a:xfrm>
              <a:off x="4187388" y="3438335"/>
              <a:ext cx="50270" cy="55332"/>
            </a:xfrm>
            <a:custGeom>
              <a:rect b="b" l="l" r="r" t="t"/>
              <a:pathLst>
                <a:path extrusionOk="0" h="787" w="715">
                  <a:moveTo>
                    <a:pt x="441" y="0"/>
                  </a:moveTo>
                  <a:cubicBezTo>
                    <a:pt x="274" y="84"/>
                    <a:pt x="131" y="179"/>
                    <a:pt x="0" y="298"/>
                  </a:cubicBezTo>
                  <a:lnTo>
                    <a:pt x="488" y="786"/>
                  </a:lnTo>
                  <a:cubicBezTo>
                    <a:pt x="560" y="739"/>
                    <a:pt x="631" y="679"/>
                    <a:pt x="715" y="643"/>
                  </a:cubicBez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3"/>
            <p:cNvSpPr/>
            <p:nvPr/>
          </p:nvSpPr>
          <p:spPr>
            <a:xfrm>
              <a:off x="4127134" y="3537962"/>
              <a:ext cx="53574" cy="37755"/>
            </a:xfrm>
            <a:custGeom>
              <a:rect b="b" l="l" r="r" t="t"/>
              <a:pathLst>
                <a:path extrusionOk="0" h="537" w="762">
                  <a:moveTo>
                    <a:pt x="107" y="0"/>
                  </a:moveTo>
                  <a:cubicBezTo>
                    <a:pt x="48" y="155"/>
                    <a:pt x="24" y="334"/>
                    <a:pt x="0" y="536"/>
                  </a:cubicBezTo>
                  <a:lnTo>
                    <a:pt x="702" y="536"/>
                  </a:lnTo>
                  <a:cubicBezTo>
                    <a:pt x="714" y="441"/>
                    <a:pt x="738" y="358"/>
                    <a:pt x="762" y="262"/>
                  </a:cubicBez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3"/>
            <p:cNvSpPr/>
            <p:nvPr/>
          </p:nvSpPr>
          <p:spPr>
            <a:xfrm>
              <a:off x="4144711" y="3479325"/>
              <a:ext cx="57793" cy="52801"/>
            </a:xfrm>
            <a:custGeom>
              <a:rect b="b" l="l" r="r" t="t"/>
              <a:pathLst>
                <a:path extrusionOk="0" h="751" w="822">
                  <a:moveTo>
                    <a:pt x="333" y="1"/>
                  </a:moveTo>
                  <a:cubicBezTo>
                    <a:pt x="214" y="144"/>
                    <a:pt x="95" y="310"/>
                    <a:pt x="0" y="489"/>
                  </a:cubicBezTo>
                  <a:lnTo>
                    <a:pt x="667" y="751"/>
                  </a:lnTo>
                  <a:cubicBezTo>
                    <a:pt x="703" y="656"/>
                    <a:pt x="750" y="560"/>
                    <a:pt x="822" y="489"/>
                  </a:cubicBezTo>
                  <a:lnTo>
                    <a:pt x="3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3"/>
            <p:cNvSpPr/>
            <p:nvPr/>
          </p:nvSpPr>
          <p:spPr>
            <a:xfrm>
              <a:off x="4242650" y="3419071"/>
              <a:ext cx="41060" cy="53645"/>
            </a:xfrm>
            <a:custGeom>
              <a:rect b="b" l="l" r="r" t="t"/>
              <a:pathLst>
                <a:path extrusionOk="0" h="763" w="584">
                  <a:moveTo>
                    <a:pt x="583" y="1"/>
                  </a:moveTo>
                  <a:cubicBezTo>
                    <a:pt x="381" y="24"/>
                    <a:pt x="191" y="60"/>
                    <a:pt x="0" y="120"/>
                  </a:cubicBezTo>
                  <a:lnTo>
                    <a:pt x="262" y="763"/>
                  </a:lnTo>
                  <a:cubicBezTo>
                    <a:pt x="369" y="727"/>
                    <a:pt x="476" y="715"/>
                    <a:pt x="583" y="703"/>
                  </a:cubicBez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3"/>
            <p:cNvSpPr/>
            <p:nvPr/>
          </p:nvSpPr>
          <p:spPr>
            <a:xfrm>
              <a:off x="4413357" y="3534587"/>
              <a:ext cx="52871" cy="40286"/>
            </a:xfrm>
            <a:custGeom>
              <a:rect b="b" l="l" r="r" t="t"/>
              <a:pathLst>
                <a:path extrusionOk="0" h="573" w="752">
                  <a:moveTo>
                    <a:pt x="632" y="1"/>
                  </a:moveTo>
                  <a:lnTo>
                    <a:pt x="1" y="263"/>
                  </a:lnTo>
                  <a:cubicBezTo>
                    <a:pt x="25" y="382"/>
                    <a:pt x="37" y="477"/>
                    <a:pt x="49" y="572"/>
                  </a:cubicBezTo>
                  <a:lnTo>
                    <a:pt x="751" y="572"/>
                  </a:lnTo>
                  <a:cubicBezTo>
                    <a:pt x="739" y="382"/>
                    <a:pt x="692" y="19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3"/>
            <p:cNvSpPr/>
            <p:nvPr/>
          </p:nvSpPr>
          <p:spPr>
            <a:xfrm>
              <a:off x="4392476" y="3479325"/>
              <a:ext cx="55332" cy="50340"/>
            </a:xfrm>
            <a:custGeom>
              <a:rect b="b" l="l" r="r" t="t"/>
              <a:pathLst>
                <a:path extrusionOk="0" h="716" w="787">
                  <a:moveTo>
                    <a:pt x="488" y="1"/>
                  </a:moveTo>
                  <a:lnTo>
                    <a:pt x="0" y="489"/>
                  </a:lnTo>
                  <a:cubicBezTo>
                    <a:pt x="36" y="560"/>
                    <a:pt x="96" y="632"/>
                    <a:pt x="143" y="715"/>
                  </a:cubicBezTo>
                  <a:lnTo>
                    <a:pt x="786" y="441"/>
                  </a:lnTo>
                  <a:cubicBezTo>
                    <a:pt x="691" y="275"/>
                    <a:pt x="608" y="132"/>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3"/>
            <p:cNvSpPr/>
            <p:nvPr/>
          </p:nvSpPr>
          <p:spPr>
            <a:xfrm>
              <a:off x="4353104" y="3437491"/>
              <a:ext cx="53645" cy="57019"/>
            </a:xfrm>
            <a:custGeom>
              <a:rect b="b" l="l" r="r" t="t"/>
              <a:pathLst>
                <a:path extrusionOk="0" h="811" w="763">
                  <a:moveTo>
                    <a:pt x="275" y="1"/>
                  </a:moveTo>
                  <a:lnTo>
                    <a:pt x="1" y="644"/>
                  </a:lnTo>
                  <a:cubicBezTo>
                    <a:pt x="108" y="691"/>
                    <a:pt x="203" y="739"/>
                    <a:pt x="275" y="810"/>
                  </a:cubicBezTo>
                  <a:lnTo>
                    <a:pt x="763" y="322"/>
                  </a:lnTo>
                  <a:cubicBezTo>
                    <a:pt x="608" y="203"/>
                    <a:pt x="453" y="84"/>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3"/>
            <p:cNvSpPr/>
            <p:nvPr/>
          </p:nvSpPr>
          <p:spPr>
            <a:xfrm>
              <a:off x="4311270" y="3419071"/>
              <a:ext cx="37755" cy="53645"/>
            </a:xfrm>
            <a:custGeom>
              <a:rect b="b" l="l" r="r" t="t"/>
              <a:pathLst>
                <a:path extrusionOk="0" h="763" w="537">
                  <a:moveTo>
                    <a:pt x="0" y="1"/>
                  </a:moveTo>
                  <a:lnTo>
                    <a:pt x="0" y="703"/>
                  </a:lnTo>
                  <a:cubicBezTo>
                    <a:pt x="96" y="715"/>
                    <a:pt x="179" y="727"/>
                    <a:pt x="274" y="763"/>
                  </a:cubicBezTo>
                  <a:lnTo>
                    <a:pt x="536" y="108"/>
                  </a:lnTo>
                  <a:cubicBezTo>
                    <a:pt x="381" y="48"/>
                    <a:pt x="203" y="2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3"/>
            <p:cNvSpPr/>
            <p:nvPr/>
          </p:nvSpPr>
          <p:spPr>
            <a:xfrm>
              <a:off x="4390789" y="3645111"/>
              <a:ext cx="57793" cy="53645"/>
            </a:xfrm>
            <a:custGeom>
              <a:rect b="b" l="l" r="r" t="t"/>
              <a:pathLst>
                <a:path extrusionOk="0" h="763" w="822">
                  <a:moveTo>
                    <a:pt x="167" y="0"/>
                  </a:moveTo>
                  <a:cubicBezTo>
                    <a:pt x="120" y="107"/>
                    <a:pt x="72" y="191"/>
                    <a:pt x="0" y="274"/>
                  </a:cubicBezTo>
                  <a:lnTo>
                    <a:pt x="489" y="762"/>
                  </a:lnTo>
                  <a:cubicBezTo>
                    <a:pt x="608" y="619"/>
                    <a:pt x="727" y="453"/>
                    <a:pt x="822" y="274"/>
                  </a:cubicBez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3"/>
            <p:cNvSpPr/>
            <p:nvPr/>
          </p:nvSpPr>
          <p:spPr>
            <a:xfrm>
              <a:off x="4413357" y="3601590"/>
              <a:ext cx="52871" cy="37685"/>
            </a:xfrm>
            <a:custGeom>
              <a:rect b="b" l="l" r="r" t="t"/>
              <a:pathLst>
                <a:path extrusionOk="0" h="536" w="752">
                  <a:moveTo>
                    <a:pt x="60" y="0"/>
                  </a:moveTo>
                  <a:cubicBezTo>
                    <a:pt x="37" y="107"/>
                    <a:pt x="25" y="191"/>
                    <a:pt x="1" y="262"/>
                  </a:cubicBezTo>
                  <a:lnTo>
                    <a:pt x="656" y="536"/>
                  </a:lnTo>
                  <a:cubicBezTo>
                    <a:pt x="715" y="369"/>
                    <a:pt x="739" y="191"/>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3"/>
            <p:cNvSpPr/>
            <p:nvPr/>
          </p:nvSpPr>
          <p:spPr>
            <a:xfrm>
              <a:off x="4146328" y="3648415"/>
              <a:ext cx="55332" cy="50340"/>
            </a:xfrm>
            <a:custGeom>
              <a:rect b="b" l="l" r="r" t="t"/>
              <a:pathLst>
                <a:path extrusionOk="0" h="716" w="787">
                  <a:moveTo>
                    <a:pt x="644" y="1"/>
                  </a:moveTo>
                  <a:lnTo>
                    <a:pt x="1" y="275"/>
                  </a:lnTo>
                  <a:cubicBezTo>
                    <a:pt x="84" y="430"/>
                    <a:pt x="179" y="584"/>
                    <a:pt x="299" y="715"/>
                  </a:cubicBezTo>
                  <a:lnTo>
                    <a:pt x="787" y="227"/>
                  </a:lnTo>
                  <a:cubicBezTo>
                    <a:pt x="739" y="144"/>
                    <a:pt x="680" y="72"/>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3"/>
            <p:cNvSpPr/>
            <p:nvPr/>
          </p:nvSpPr>
          <p:spPr>
            <a:xfrm>
              <a:off x="4127134" y="3601590"/>
              <a:ext cx="53574" cy="40216"/>
            </a:xfrm>
            <a:custGeom>
              <a:rect b="b" l="l" r="r" t="t"/>
              <a:pathLst>
                <a:path extrusionOk="0" h="572" w="762">
                  <a:moveTo>
                    <a:pt x="0" y="0"/>
                  </a:moveTo>
                  <a:cubicBezTo>
                    <a:pt x="12" y="191"/>
                    <a:pt x="60" y="381"/>
                    <a:pt x="119" y="572"/>
                  </a:cubicBezTo>
                  <a:lnTo>
                    <a:pt x="762" y="310"/>
                  </a:lnTo>
                  <a:cubicBezTo>
                    <a:pt x="738" y="203"/>
                    <a:pt x="714" y="107"/>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3"/>
            <p:cNvSpPr/>
            <p:nvPr/>
          </p:nvSpPr>
          <p:spPr>
            <a:xfrm>
              <a:off x="4262688" y="3556031"/>
              <a:ext cx="69604" cy="64542"/>
            </a:xfrm>
            <a:custGeom>
              <a:rect b="b" l="l" r="r" t="t"/>
              <a:pathLst>
                <a:path extrusionOk="0" h="918" w="99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3"/>
            <p:cNvSpPr/>
            <p:nvPr/>
          </p:nvSpPr>
          <p:spPr>
            <a:xfrm>
              <a:off x="4202434" y="3494441"/>
              <a:ext cx="188424" cy="188424"/>
            </a:xfrm>
            <a:custGeom>
              <a:rect b="b" l="l" r="r" t="t"/>
              <a:pathLst>
                <a:path extrusionOk="0" h="2680" w="268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3"/>
            <p:cNvSpPr/>
            <p:nvPr/>
          </p:nvSpPr>
          <p:spPr>
            <a:xfrm>
              <a:off x="4357322" y="3684413"/>
              <a:ext cx="50270" cy="48653"/>
            </a:xfrm>
            <a:custGeom>
              <a:rect b="b" l="l" r="r" t="t"/>
              <a:pathLst>
                <a:path extrusionOk="0" h="692" w="715">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3"/>
            <p:cNvSpPr/>
            <p:nvPr/>
          </p:nvSpPr>
          <p:spPr>
            <a:xfrm>
              <a:off x="4188232" y="3683640"/>
              <a:ext cx="51957" cy="49426"/>
            </a:xfrm>
            <a:custGeom>
              <a:rect b="b" l="l" r="r" t="t"/>
              <a:pathLst>
                <a:path extrusionOk="0" h="703" w="739">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3"/>
            <p:cNvSpPr/>
            <p:nvPr/>
          </p:nvSpPr>
          <p:spPr>
            <a:xfrm>
              <a:off x="4310427" y="3703678"/>
              <a:ext cx="36068" cy="37755"/>
            </a:xfrm>
            <a:custGeom>
              <a:rect b="b" l="l" r="r" t="t"/>
              <a:pathLst>
                <a:path extrusionOk="0" h="537" w="513">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3"/>
            <p:cNvSpPr/>
            <p:nvPr/>
          </p:nvSpPr>
          <p:spPr>
            <a:xfrm>
              <a:off x="4250173" y="3706209"/>
              <a:ext cx="33537" cy="35224"/>
            </a:xfrm>
            <a:custGeom>
              <a:rect b="b" l="l" r="r" t="t"/>
              <a:pathLst>
                <a:path extrusionOk="0" h="501" w="477">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3"/>
            <p:cNvSpPr/>
            <p:nvPr/>
          </p:nvSpPr>
          <p:spPr>
            <a:xfrm>
              <a:off x="4062662" y="3758096"/>
              <a:ext cx="463819" cy="87955"/>
            </a:xfrm>
            <a:custGeom>
              <a:rect b="b" l="l" r="r" t="t"/>
              <a:pathLst>
                <a:path extrusionOk="0" h="1251" w="6597">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73"/>
          <p:cNvGrpSpPr/>
          <p:nvPr/>
        </p:nvGrpSpPr>
        <p:grpSpPr>
          <a:xfrm>
            <a:off x="4644277" y="3255471"/>
            <a:ext cx="462131" cy="463819"/>
            <a:chOff x="4644459" y="3386448"/>
            <a:chExt cx="462131" cy="463819"/>
          </a:xfrm>
        </p:grpSpPr>
        <p:sp>
          <p:nvSpPr>
            <p:cNvPr id="1336" name="Google Shape;1336;p73"/>
            <p:cNvSpPr/>
            <p:nvPr/>
          </p:nvSpPr>
          <p:spPr>
            <a:xfrm>
              <a:off x="4650295" y="3388979"/>
              <a:ext cx="147365" cy="148982"/>
            </a:xfrm>
            <a:custGeom>
              <a:rect b="b" l="l" r="r" t="t"/>
              <a:pathLst>
                <a:path extrusionOk="0" h="2119" w="2096">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3"/>
            <p:cNvSpPr/>
            <p:nvPr/>
          </p:nvSpPr>
          <p:spPr>
            <a:xfrm>
              <a:off x="4644459" y="3386448"/>
              <a:ext cx="462131" cy="463819"/>
            </a:xfrm>
            <a:custGeom>
              <a:rect b="b" l="l" r="r" t="t"/>
              <a:pathLst>
                <a:path extrusionOk="0" h="6597" w="6573">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3"/>
            <p:cNvSpPr/>
            <p:nvPr/>
          </p:nvSpPr>
          <p:spPr>
            <a:xfrm>
              <a:off x="4944955" y="3535430"/>
              <a:ext cx="51114" cy="67073"/>
            </a:xfrm>
            <a:custGeom>
              <a:rect b="b" l="l" r="r" t="t"/>
              <a:pathLst>
                <a:path extrusionOk="0" h="954" w="727">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3"/>
            <p:cNvSpPr/>
            <p:nvPr/>
          </p:nvSpPr>
          <p:spPr>
            <a:xfrm>
              <a:off x="4754069" y="3535079"/>
              <a:ext cx="51184" cy="67425"/>
            </a:xfrm>
            <a:custGeom>
              <a:rect b="b" l="l" r="r" t="t"/>
              <a:pathLst>
                <a:path extrusionOk="0" h="959" w="728">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3"/>
            <p:cNvSpPr/>
            <p:nvPr/>
          </p:nvSpPr>
          <p:spPr>
            <a:xfrm>
              <a:off x="4827752" y="3707474"/>
              <a:ext cx="93861" cy="32271"/>
            </a:xfrm>
            <a:custGeom>
              <a:rect b="b" l="l" r="r" t="t"/>
              <a:pathLst>
                <a:path extrusionOk="0" h="459" w="1335">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3"/>
            <p:cNvSpPr/>
            <p:nvPr/>
          </p:nvSpPr>
          <p:spPr>
            <a:xfrm>
              <a:off x="4735649" y="3615792"/>
              <a:ext cx="115586" cy="75159"/>
            </a:xfrm>
            <a:custGeom>
              <a:rect b="b" l="l" r="r" t="t"/>
              <a:pathLst>
                <a:path extrusionOk="0" h="1069" w="1644">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3"/>
            <p:cNvSpPr/>
            <p:nvPr/>
          </p:nvSpPr>
          <p:spPr>
            <a:xfrm>
              <a:off x="4897216" y="3614949"/>
              <a:ext cx="117273" cy="74385"/>
            </a:xfrm>
            <a:custGeom>
              <a:rect b="b" l="l" r="r" t="t"/>
              <a:pathLst>
                <a:path extrusionOk="0" h="1058" w="1668">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3"/>
            <p:cNvSpPr/>
            <p:nvPr/>
          </p:nvSpPr>
          <p:spPr>
            <a:xfrm>
              <a:off x="4847016" y="3488535"/>
              <a:ext cx="54488" cy="88798"/>
            </a:xfrm>
            <a:custGeom>
              <a:rect b="b" l="l" r="r" t="t"/>
              <a:pathLst>
                <a:path extrusionOk="0" h="1263" w="775">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3"/>
            <p:cNvSpPr/>
            <p:nvPr/>
          </p:nvSpPr>
          <p:spPr>
            <a:xfrm>
              <a:off x="4850391" y="3594841"/>
              <a:ext cx="47739" cy="45278"/>
            </a:xfrm>
            <a:custGeom>
              <a:rect b="b" l="l" r="r" t="t"/>
              <a:pathLst>
                <a:path extrusionOk="0" h="644" w="679">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73"/>
          <p:cNvGrpSpPr/>
          <p:nvPr/>
        </p:nvGrpSpPr>
        <p:grpSpPr>
          <a:xfrm>
            <a:off x="5351380" y="3255892"/>
            <a:ext cx="463821" cy="462978"/>
            <a:chOff x="5167620" y="3393127"/>
            <a:chExt cx="463821" cy="462978"/>
          </a:xfrm>
        </p:grpSpPr>
        <p:sp>
          <p:nvSpPr>
            <p:cNvPr id="1346" name="Google Shape;1346;p73"/>
            <p:cNvSpPr/>
            <p:nvPr/>
          </p:nvSpPr>
          <p:spPr>
            <a:xfrm>
              <a:off x="5275613" y="3803023"/>
              <a:ext cx="101383" cy="53082"/>
            </a:xfrm>
            <a:custGeom>
              <a:rect b="b" l="l" r="r" t="t"/>
              <a:pathLst>
                <a:path extrusionOk="0" h="755" w="1442">
                  <a:moveTo>
                    <a:pt x="217" y="1"/>
                  </a:moveTo>
                  <a:cubicBezTo>
                    <a:pt x="144" y="1"/>
                    <a:pt x="78" y="32"/>
                    <a:pt x="36" y="100"/>
                  </a:cubicBezTo>
                  <a:cubicBezTo>
                    <a:pt x="0" y="183"/>
                    <a:pt x="24" y="302"/>
                    <a:pt x="119" y="362"/>
                  </a:cubicBezTo>
                  <a:cubicBezTo>
                    <a:pt x="346" y="517"/>
                    <a:pt x="620" y="612"/>
                    <a:pt x="905" y="695"/>
                  </a:cubicBezTo>
                  <a:cubicBezTo>
                    <a:pt x="989" y="707"/>
                    <a:pt x="1096" y="731"/>
                    <a:pt x="1191" y="755"/>
                  </a:cubicBezTo>
                  <a:lnTo>
                    <a:pt x="1215" y="755"/>
                  </a:lnTo>
                  <a:cubicBezTo>
                    <a:pt x="1310" y="755"/>
                    <a:pt x="1393" y="671"/>
                    <a:pt x="1405" y="588"/>
                  </a:cubicBezTo>
                  <a:cubicBezTo>
                    <a:pt x="1441" y="481"/>
                    <a:pt x="1370" y="374"/>
                    <a:pt x="1262" y="362"/>
                  </a:cubicBezTo>
                  <a:cubicBezTo>
                    <a:pt x="1167" y="350"/>
                    <a:pt x="1084" y="314"/>
                    <a:pt x="1012" y="302"/>
                  </a:cubicBezTo>
                  <a:cubicBezTo>
                    <a:pt x="762" y="243"/>
                    <a:pt x="524" y="136"/>
                    <a:pt x="310" y="17"/>
                  </a:cubicBezTo>
                  <a:cubicBezTo>
                    <a:pt x="279" y="6"/>
                    <a:pt x="247"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3"/>
            <p:cNvSpPr/>
            <p:nvPr/>
          </p:nvSpPr>
          <p:spPr>
            <a:xfrm>
              <a:off x="5422064" y="3801265"/>
              <a:ext cx="101383" cy="54840"/>
            </a:xfrm>
            <a:custGeom>
              <a:rect b="b" l="l" r="r" t="t"/>
              <a:pathLst>
                <a:path extrusionOk="0" h="780" w="1442">
                  <a:moveTo>
                    <a:pt x="1208" y="0"/>
                  </a:moveTo>
                  <a:cubicBezTo>
                    <a:pt x="1174" y="0"/>
                    <a:pt x="1140" y="10"/>
                    <a:pt x="1108" y="30"/>
                  </a:cubicBezTo>
                  <a:cubicBezTo>
                    <a:pt x="811" y="208"/>
                    <a:pt x="489" y="327"/>
                    <a:pt x="156" y="387"/>
                  </a:cubicBezTo>
                  <a:cubicBezTo>
                    <a:pt x="61" y="399"/>
                    <a:pt x="1" y="506"/>
                    <a:pt x="13" y="613"/>
                  </a:cubicBezTo>
                  <a:cubicBezTo>
                    <a:pt x="25" y="720"/>
                    <a:pt x="120" y="780"/>
                    <a:pt x="203" y="780"/>
                  </a:cubicBezTo>
                  <a:lnTo>
                    <a:pt x="239" y="780"/>
                  </a:lnTo>
                  <a:cubicBezTo>
                    <a:pt x="608" y="696"/>
                    <a:pt x="977" y="565"/>
                    <a:pt x="1311" y="375"/>
                  </a:cubicBezTo>
                  <a:cubicBezTo>
                    <a:pt x="1406" y="315"/>
                    <a:pt x="1442" y="196"/>
                    <a:pt x="1382" y="101"/>
                  </a:cubicBezTo>
                  <a:cubicBezTo>
                    <a:pt x="1342" y="38"/>
                    <a:pt x="1276"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3"/>
            <p:cNvSpPr/>
            <p:nvPr/>
          </p:nvSpPr>
          <p:spPr>
            <a:xfrm>
              <a:off x="5180205" y="3686522"/>
              <a:ext cx="68690" cy="94282"/>
            </a:xfrm>
            <a:custGeom>
              <a:rect b="b" l="l" r="r" t="t"/>
              <a:pathLst>
                <a:path extrusionOk="0" h="1341" w="977">
                  <a:moveTo>
                    <a:pt x="198" y="1"/>
                  </a:moveTo>
                  <a:cubicBezTo>
                    <a:pt x="180" y="1"/>
                    <a:pt x="161" y="3"/>
                    <a:pt x="143" y="7"/>
                  </a:cubicBezTo>
                  <a:cubicBezTo>
                    <a:pt x="48" y="54"/>
                    <a:pt x="0" y="161"/>
                    <a:pt x="24" y="269"/>
                  </a:cubicBezTo>
                  <a:cubicBezTo>
                    <a:pt x="83" y="447"/>
                    <a:pt x="179" y="626"/>
                    <a:pt x="262" y="781"/>
                  </a:cubicBezTo>
                  <a:cubicBezTo>
                    <a:pt x="357" y="947"/>
                    <a:pt x="476" y="1114"/>
                    <a:pt x="595" y="1257"/>
                  </a:cubicBezTo>
                  <a:cubicBezTo>
                    <a:pt x="643" y="1304"/>
                    <a:pt x="679" y="1340"/>
                    <a:pt x="738" y="1340"/>
                  </a:cubicBezTo>
                  <a:cubicBezTo>
                    <a:pt x="786" y="1340"/>
                    <a:pt x="834" y="1316"/>
                    <a:pt x="881" y="1281"/>
                  </a:cubicBezTo>
                  <a:cubicBezTo>
                    <a:pt x="964" y="1221"/>
                    <a:pt x="976" y="1102"/>
                    <a:pt x="905" y="1007"/>
                  </a:cubicBezTo>
                  <a:cubicBezTo>
                    <a:pt x="786" y="876"/>
                    <a:pt x="703" y="745"/>
                    <a:pt x="607" y="590"/>
                  </a:cubicBezTo>
                  <a:cubicBezTo>
                    <a:pt x="536" y="447"/>
                    <a:pt x="464" y="292"/>
                    <a:pt x="405" y="126"/>
                  </a:cubicBezTo>
                  <a:cubicBezTo>
                    <a:pt x="365" y="47"/>
                    <a:pt x="285" y="1"/>
                    <a:pt x="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3"/>
            <p:cNvSpPr/>
            <p:nvPr/>
          </p:nvSpPr>
          <p:spPr>
            <a:xfrm>
              <a:off x="5551853" y="3687788"/>
              <a:ext cx="67847" cy="93017"/>
            </a:xfrm>
            <a:custGeom>
              <a:rect b="b" l="l" r="r" t="t"/>
              <a:pathLst>
                <a:path extrusionOk="0" h="1323" w="965">
                  <a:moveTo>
                    <a:pt x="745" y="1"/>
                  </a:moveTo>
                  <a:cubicBezTo>
                    <a:pt x="666" y="1"/>
                    <a:pt x="588" y="48"/>
                    <a:pt x="560" y="132"/>
                  </a:cubicBezTo>
                  <a:cubicBezTo>
                    <a:pt x="441" y="453"/>
                    <a:pt x="274" y="739"/>
                    <a:pt x="60" y="1001"/>
                  </a:cubicBezTo>
                  <a:cubicBezTo>
                    <a:pt x="0" y="1072"/>
                    <a:pt x="12" y="1203"/>
                    <a:pt x="84" y="1275"/>
                  </a:cubicBezTo>
                  <a:cubicBezTo>
                    <a:pt x="120" y="1298"/>
                    <a:pt x="155" y="1322"/>
                    <a:pt x="203" y="1322"/>
                  </a:cubicBezTo>
                  <a:cubicBezTo>
                    <a:pt x="250" y="1322"/>
                    <a:pt x="310" y="1286"/>
                    <a:pt x="370" y="1251"/>
                  </a:cubicBezTo>
                  <a:cubicBezTo>
                    <a:pt x="608" y="953"/>
                    <a:pt x="798" y="632"/>
                    <a:pt x="929" y="262"/>
                  </a:cubicBezTo>
                  <a:cubicBezTo>
                    <a:pt x="965" y="155"/>
                    <a:pt x="917" y="36"/>
                    <a:pt x="810" y="12"/>
                  </a:cubicBezTo>
                  <a:cubicBezTo>
                    <a:pt x="789" y="5"/>
                    <a:pt x="767" y="1"/>
                    <a:pt x="7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3"/>
            <p:cNvSpPr/>
            <p:nvPr/>
          </p:nvSpPr>
          <p:spPr>
            <a:xfrm>
              <a:off x="5167620" y="3537962"/>
              <a:ext cx="42747" cy="102157"/>
            </a:xfrm>
            <a:custGeom>
              <a:rect b="b" l="l" r="r" t="t"/>
              <a:pathLst>
                <a:path extrusionOk="0" h="1453" w="608">
                  <a:moveTo>
                    <a:pt x="393" y="1"/>
                  </a:moveTo>
                  <a:cubicBezTo>
                    <a:pt x="309" y="1"/>
                    <a:pt x="231" y="48"/>
                    <a:pt x="203" y="131"/>
                  </a:cubicBezTo>
                  <a:lnTo>
                    <a:pt x="120" y="393"/>
                  </a:lnTo>
                  <a:cubicBezTo>
                    <a:pt x="36" y="679"/>
                    <a:pt x="0" y="977"/>
                    <a:pt x="0" y="1262"/>
                  </a:cubicBezTo>
                  <a:cubicBezTo>
                    <a:pt x="0" y="1370"/>
                    <a:pt x="84" y="1453"/>
                    <a:pt x="191" y="1453"/>
                  </a:cubicBezTo>
                  <a:cubicBezTo>
                    <a:pt x="298" y="1453"/>
                    <a:pt x="381" y="1370"/>
                    <a:pt x="393" y="1262"/>
                  </a:cubicBezTo>
                  <a:cubicBezTo>
                    <a:pt x="393" y="1000"/>
                    <a:pt x="441" y="750"/>
                    <a:pt x="501" y="500"/>
                  </a:cubicBezTo>
                  <a:cubicBezTo>
                    <a:pt x="512" y="429"/>
                    <a:pt x="548" y="334"/>
                    <a:pt x="572" y="262"/>
                  </a:cubicBezTo>
                  <a:cubicBezTo>
                    <a:pt x="608" y="155"/>
                    <a:pt x="560" y="36"/>
                    <a:pt x="465" y="12"/>
                  </a:cubicBezTo>
                  <a:cubicBezTo>
                    <a:pt x="441" y="4"/>
                    <a:pt x="417"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3"/>
            <p:cNvSpPr/>
            <p:nvPr/>
          </p:nvSpPr>
          <p:spPr>
            <a:xfrm>
              <a:off x="5587850" y="3536766"/>
              <a:ext cx="43591" cy="102508"/>
            </a:xfrm>
            <a:custGeom>
              <a:rect b="b" l="l" r="r" t="t"/>
              <a:pathLst>
                <a:path extrusionOk="0" h="1458" w="620">
                  <a:moveTo>
                    <a:pt x="229" y="1"/>
                  </a:moveTo>
                  <a:cubicBezTo>
                    <a:pt x="206" y="1"/>
                    <a:pt x="181" y="6"/>
                    <a:pt x="155" y="17"/>
                  </a:cubicBezTo>
                  <a:cubicBezTo>
                    <a:pt x="48" y="53"/>
                    <a:pt x="0" y="160"/>
                    <a:pt x="36" y="267"/>
                  </a:cubicBezTo>
                  <a:cubicBezTo>
                    <a:pt x="155" y="589"/>
                    <a:pt x="215" y="922"/>
                    <a:pt x="215" y="1267"/>
                  </a:cubicBezTo>
                  <a:cubicBezTo>
                    <a:pt x="215" y="1363"/>
                    <a:pt x="298" y="1458"/>
                    <a:pt x="405" y="1458"/>
                  </a:cubicBezTo>
                  <a:cubicBezTo>
                    <a:pt x="512" y="1458"/>
                    <a:pt x="596" y="1363"/>
                    <a:pt x="620" y="1267"/>
                  </a:cubicBezTo>
                  <a:cubicBezTo>
                    <a:pt x="596" y="875"/>
                    <a:pt x="536" y="494"/>
                    <a:pt x="405" y="136"/>
                  </a:cubicBezTo>
                  <a:cubicBezTo>
                    <a:pt x="369" y="55"/>
                    <a:pt x="305"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3"/>
            <p:cNvSpPr/>
            <p:nvPr/>
          </p:nvSpPr>
          <p:spPr>
            <a:xfrm>
              <a:off x="5216976" y="3422867"/>
              <a:ext cx="88798" cy="75791"/>
            </a:xfrm>
            <a:custGeom>
              <a:rect b="b" l="l" r="r" t="t"/>
              <a:pathLst>
                <a:path extrusionOk="0" h="1078" w="1263">
                  <a:moveTo>
                    <a:pt x="1030" y="1"/>
                  </a:moveTo>
                  <a:cubicBezTo>
                    <a:pt x="996" y="1"/>
                    <a:pt x="961" y="10"/>
                    <a:pt x="930" y="30"/>
                  </a:cubicBezTo>
                  <a:cubicBezTo>
                    <a:pt x="596" y="220"/>
                    <a:pt x="299" y="471"/>
                    <a:pt x="60" y="768"/>
                  </a:cubicBezTo>
                  <a:cubicBezTo>
                    <a:pt x="1" y="840"/>
                    <a:pt x="13" y="959"/>
                    <a:pt x="84" y="1042"/>
                  </a:cubicBezTo>
                  <a:cubicBezTo>
                    <a:pt x="120" y="1066"/>
                    <a:pt x="156" y="1078"/>
                    <a:pt x="203" y="1078"/>
                  </a:cubicBezTo>
                  <a:cubicBezTo>
                    <a:pt x="263" y="1078"/>
                    <a:pt x="322" y="1066"/>
                    <a:pt x="358" y="1018"/>
                  </a:cubicBezTo>
                  <a:cubicBezTo>
                    <a:pt x="572" y="756"/>
                    <a:pt x="834" y="542"/>
                    <a:pt x="1132" y="363"/>
                  </a:cubicBezTo>
                  <a:cubicBezTo>
                    <a:pt x="1215" y="304"/>
                    <a:pt x="1263" y="185"/>
                    <a:pt x="1203" y="101"/>
                  </a:cubicBezTo>
                  <a:cubicBezTo>
                    <a:pt x="1164" y="38"/>
                    <a:pt x="1098" y="1"/>
                    <a:pt x="1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3"/>
            <p:cNvSpPr/>
            <p:nvPr/>
          </p:nvSpPr>
          <p:spPr>
            <a:xfrm>
              <a:off x="5491599" y="3422164"/>
              <a:ext cx="89642" cy="76495"/>
            </a:xfrm>
            <a:custGeom>
              <a:rect b="b" l="l" r="r" t="t"/>
              <a:pathLst>
                <a:path extrusionOk="0" h="1088" w="1275">
                  <a:moveTo>
                    <a:pt x="229" y="0"/>
                  </a:moveTo>
                  <a:cubicBezTo>
                    <a:pt x="156" y="0"/>
                    <a:pt x="90" y="32"/>
                    <a:pt x="48" y="100"/>
                  </a:cubicBezTo>
                  <a:cubicBezTo>
                    <a:pt x="0" y="183"/>
                    <a:pt x="36" y="302"/>
                    <a:pt x="119" y="361"/>
                  </a:cubicBezTo>
                  <a:cubicBezTo>
                    <a:pt x="417" y="540"/>
                    <a:pt x="679" y="754"/>
                    <a:pt x="893" y="1016"/>
                  </a:cubicBezTo>
                  <a:cubicBezTo>
                    <a:pt x="941" y="1064"/>
                    <a:pt x="988" y="1088"/>
                    <a:pt x="1048" y="1088"/>
                  </a:cubicBezTo>
                  <a:cubicBezTo>
                    <a:pt x="1096" y="1088"/>
                    <a:pt x="1131" y="1076"/>
                    <a:pt x="1167" y="1028"/>
                  </a:cubicBezTo>
                  <a:cubicBezTo>
                    <a:pt x="1250" y="969"/>
                    <a:pt x="1274" y="850"/>
                    <a:pt x="1191" y="766"/>
                  </a:cubicBezTo>
                  <a:cubicBezTo>
                    <a:pt x="941" y="469"/>
                    <a:pt x="643" y="219"/>
                    <a:pt x="322" y="16"/>
                  </a:cubicBezTo>
                  <a:cubicBezTo>
                    <a:pt x="290" y="6"/>
                    <a:pt x="259" y="0"/>
                    <a:pt x="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3"/>
            <p:cNvSpPr/>
            <p:nvPr/>
          </p:nvSpPr>
          <p:spPr>
            <a:xfrm>
              <a:off x="5345077" y="3393127"/>
              <a:ext cx="103844" cy="30303"/>
            </a:xfrm>
            <a:custGeom>
              <a:rect b="b" l="l" r="r" t="t"/>
              <a:pathLst>
                <a:path extrusionOk="0" h="431" w="1477">
                  <a:moveTo>
                    <a:pt x="739" y="1"/>
                  </a:moveTo>
                  <a:cubicBezTo>
                    <a:pt x="560" y="1"/>
                    <a:pt x="358" y="12"/>
                    <a:pt x="167" y="48"/>
                  </a:cubicBezTo>
                  <a:cubicBezTo>
                    <a:pt x="60" y="60"/>
                    <a:pt x="1" y="167"/>
                    <a:pt x="24" y="262"/>
                  </a:cubicBezTo>
                  <a:cubicBezTo>
                    <a:pt x="36" y="370"/>
                    <a:pt x="120" y="429"/>
                    <a:pt x="215" y="429"/>
                  </a:cubicBezTo>
                  <a:cubicBezTo>
                    <a:pt x="382" y="405"/>
                    <a:pt x="560" y="382"/>
                    <a:pt x="715" y="382"/>
                  </a:cubicBezTo>
                  <a:cubicBezTo>
                    <a:pt x="882" y="382"/>
                    <a:pt x="1060" y="405"/>
                    <a:pt x="1227" y="429"/>
                  </a:cubicBezTo>
                  <a:cubicBezTo>
                    <a:pt x="1235" y="430"/>
                    <a:pt x="1243" y="430"/>
                    <a:pt x="1250" y="430"/>
                  </a:cubicBezTo>
                  <a:cubicBezTo>
                    <a:pt x="1348" y="430"/>
                    <a:pt x="1431" y="362"/>
                    <a:pt x="1453" y="262"/>
                  </a:cubicBezTo>
                  <a:cubicBezTo>
                    <a:pt x="1477" y="167"/>
                    <a:pt x="1406" y="60"/>
                    <a:pt x="1298" y="48"/>
                  </a:cubicBezTo>
                  <a:cubicBezTo>
                    <a:pt x="1120" y="12"/>
                    <a:pt x="929"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3"/>
            <p:cNvSpPr/>
            <p:nvPr/>
          </p:nvSpPr>
          <p:spPr>
            <a:xfrm>
              <a:off x="5504114" y="3563905"/>
              <a:ext cx="72909" cy="31006"/>
            </a:xfrm>
            <a:custGeom>
              <a:rect b="b" l="l" r="r" t="t"/>
              <a:pathLst>
                <a:path extrusionOk="0" h="441" w="1037">
                  <a:moveTo>
                    <a:pt x="215" y="0"/>
                  </a:moveTo>
                  <a:cubicBezTo>
                    <a:pt x="108" y="0"/>
                    <a:pt x="1" y="84"/>
                    <a:pt x="1" y="227"/>
                  </a:cubicBezTo>
                  <a:cubicBezTo>
                    <a:pt x="1" y="346"/>
                    <a:pt x="108" y="441"/>
                    <a:pt x="227" y="441"/>
                  </a:cubicBezTo>
                  <a:lnTo>
                    <a:pt x="1037" y="441"/>
                  </a:lnTo>
                  <a:cubicBezTo>
                    <a:pt x="1001" y="298"/>
                    <a:pt x="977" y="143"/>
                    <a:pt x="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3"/>
            <p:cNvSpPr/>
            <p:nvPr/>
          </p:nvSpPr>
          <p:spPr>
            <a:xfrm>
              <a:off x="5276457" y="3442554"/>
              <a:ext cx="303096" cy="365880"/>
            </a:xfrm>
            <a:custGeom>
              <a:rect b="b" l="l" r="r" t="t"/>
              <a:pathLst>
                <a:path extrusionOk="0" h="5204" w="4311">
                  <a:moveTo>
                    <a:pt x="1727" y="0"/>
                  </a:moveTo>
                  <a:cubicBezTo>
                    <a:pt x="1072" y="0"/>
                    <a:pt x="465" y="250"/>
                    <a:pt x="0" y="655"/>
                  </a:cubicBezTo>
                  <a:lnTo>
                    <a:pt x="536" y="655"/>
                  </a:lnTo>
                  <a:cubicBezTo>
                    <a:pt x="858" y="655"/>
                    <a:pt x="1143" y="917"/>
                    <a:pt x="1143" y="1262"/>
                  </a:cubicBezTo>
                  <a:cubicBezTo>
                    <a:pt x="1143" y="1584"/>
                    <a:pt x="881" y="1869"/>
                    <a:pt x="548" y="1869"/>
                  </a:cubicBezTo>
                  <a:cubicBezTo>
                    <a:pt x="429" y="1869"/>
                    <a:pt x="322" y="1976"/>
                    <a:pt x="322" y="2096"/>
                  </a:cubicBezTo>
                  <a:cubicBezTo>
                    <a:pt x="322" y="2215"/>
                    <a:pt x="429" y="2322"/>
                    <a:pt x="548" y="2322"/>
                  </a:cubicBezTo>
                  <a:lnTo>
                    <a:pt x="1560" y="2322"/>
                  </a:lnTo>
                  <a:cubicBezTo>
                    <a:pt x="1893" y="2322"/>
                    <a:pt x="2167" y="2607"/>
                    <a:pt x="2167" y="2929"/>
                  </a:cubicBezTo>
                  <a:cubicBezTo>
                    <a:pt x="2167" y="3274"/>
                    <a:pt x="1905" y="3560"/>
                    <a:pt x="1560" y="3560"/>
                  </a:cubicBezTo>
                  <a:cubicBezTo>
                    <a:pt x="1441" y="3560"/>
                    <a:pt x="1334" y="3655"/>
                    <a:pt x="1334" y="3774"/>
                  </a:cubicBezTo>
                  <a:cubicBezTo>
                    <a:pt x="1334" y="3893"/>
                    <a:pt x="1441" y="4001"/>
                    <a:pt x="1560" y="4001"/>
                  </a:cubicBezTo>
                  <a:cubicBezTo>
                    <a:pt x="1893" y="4001"/>
                    <a:pt x="2167" y="4286"/>
                    <a:pt x="2167" y="4632"/>
                  </a:cubicBezTo>
                  <a:cubicBezTo>
                    <a:pt x="2167" y="4715"/>
                    <a:pt x="2155" y="4822"/>
                    <a:pt x="2108" y="4905"/>
                  </a:cubicBezTo>
                  <a:cubicBezTo>
                    <a:pt x="2048" y="5024"/>
                    <a:pt x="1941" y="5132"/>
                    <a:pt x="1822" y="5191"/>
                  </a:cubicBezTo>
                  <a:cubicBezTo>
                    <a:pt x="1814" y="5199"/>
                    <a:pt x="1802" y="5201"/>
                    <a:pt x="1788" y="5202"/>
                  </a:cubicBezTo>
                  <a:lnTo>
                    <a:pt x="1788" y="5202"/>
                  </a:lnTo>
                  <a:cubicBezTo>
                    <a:pt x="3187" y="5171"/>
                    <a:pt x="4310" y="4023"/>
                    <a:pt x="4310" y="2584"/>
                  </a:cubicBezTo>
                  <a:lnTo>
                    <a:pt x="4310" y="2536"/>
                  </a:lnTo>
                  <a:lnTo>
                    <a:pt x="3465" y="2548"/>
                  </a:lnTo>
                  <a:cubicBezTo>
                    <a:pt x="3120" y="2548"/>
                    <a:pt x="2858" y="2274"/>
                    <a:pt x="2858" y="1929"/>
                  </a:cubicBezTo>
                  <a:cubicBezTo>
                    <a:pt x="2858" y="1584"/>
                    <a:pt x="3120" y="1322"/>
                    <a:pt x="3465" y="1322"/>
                  </a:cubicBezTo>
                  <a:lnTo>
                    <a:pt x="3989" y="1322"/>
                  </a:lnTo>
                  <a:cubicBezTo>
                    <a:pt x="3536" y="536"/>
                    <a:pt x="2691" y="0"/>
                    <a:pt x="1727" y="0"/>
                  </a:cubicBezTo>
                  <a:close/>
                  <a:moveTo>
                    <a:pt x="1788" y="5202"/>
                  </a:moveTo>
                  <a:cubicBezTo>
                    <a:pt x="1775" y="5203"/>
                    <a:pt x="1763" y="5203"/>
                    <a:pt x="1751" y="5203"/>
                  </a:cubicBezTo>
                  <a:lnTo>
                    <a:pt x="1762" y="5203"/>
                  </a:lnTo>
                  <a:cubicBezTo>
                    <a:pt x="1771" y="5203"/>
                    <a:pt x="1780" y="5203"/>
                    <a:pt x="1788" y="52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3"/>
            <p:cNvSpPr/>
            <p:nvPr/>
          </p:nvSpPr>
          <p:spPr>
            <a:xfrm>
              <a:off x="5216976" y="3514479"/>
              <a:ext cx="185120" cy="279683"/>
            </a:xfrm>
            <a:custGeom>
              <a:rect b="b" l="l" r="r" t="t"/>
              <a:pathLst>
                <a:path extrusionOk="0" h="3978" w="2633">
                  <a:moveTo>
                    <a:pt x="501" y="1"/>
                  </a:moveTo>
                  <a:cubicBezTo>
                    <a:pt x="191" y="430"/>
                    <a:pt x="1" y="965"/>
                    <a:pt x="1" y="1537"/>
                  </a:cubicBezTo>
                  <a:cubicBezTo>
                    <a:pt x="1" y="2680"/>
                    <a:pt x="739" y="3644"/>
                    <a:pt x="1763" y="3978"/>
                  </a:cubicBezTo>
                  <a:cubicBezTo>
                    <a:pt x="2061" y="3918"/>
                    <a:pt x="2346" y="3811"/>
                    <a:pt x="2477" y="3763"/>
                  </a:cubicBezTo>
                  <a:cubicBezTo>
                    <a:pt x="2537" y="3740"/>
                    <a:pt x="2573" y="3704"/>
                    <a:pt x="2597" y="3668"/>
                  </a:cubicBezTo>
                  <a:cubicBezTo>
                    <a:pt x="2620" y="3632"/>
                    <a:pt x="2632" y="3609"/>
                    <a:pt x="2632" y="3561"/>
                  </a:cubicBezTo>
                  <a:cubicBezTo>
                    <a:pt x="2632" y="3442"/>
                    <a:pt x="2525" y="3335"/>
                    <a:pt x="2406" y="3335"/>
                  </a:cubicBezTo>
                  <a:cubicBezTo>
                    <a:pt x="2085" y="3335"/>
                    <a:pt x="1799" y="3073"/>
                    <a:pt x="1799" y="2727"/>
                  </a:cubicBezTo>
                  <a:cubicBezTo>
                    <a:pt x="1799" y="2382"/>
                    <a:pt x="2061" y="2108"/>
                    <a:pt x="2406" y="2108"/>
                  </a:cubicBezTo>
                  <a:cubicBezTo>
                    <a:pt x="2525" y="2108"/>
                    <a:pt x="2632" y="2013"/>
                    <a:pt x="2632" y="1894"/>
                  </a:cubicBezTo>
                  <a:cubicBezTo>
                    <a:pt x="2632" y="1775"/>
                    <a:pt x="2525" y="1668"/>
                    <a:pt x="2406" y="1668"/>
                  </a:cubicBezTo>
                  <a:lnTo>
                    <a:pt x="1394" y="1668"/>
                  </a:lnTo>
                  <a:cubicBezTo>
                    <a:pt x="1073" y="1668"/>
                    <a:pt x="787" y="1394"/>
                    <a:pt x="787" y="1061"/>
                  </a:cubicBezTo>
                  <a:cubicBezTo>
                    <a:pt x="787" y="727"/>
                    <a:pt x="1049" y="441"/>
                    <a:pt x="1382" y="441"/>
                  </a:cubicBezTo>
                  <a:cubicBezTo>
                    <a:pt x="1501" y="441"/>
                    <a:pt x="1608" y="346"/>
                    <a:pt x="1608" y="227"/>
                  </a:cubicBezTo>
                  <a:cubicBezTo>
                    <a:pt x="1608" y="108"/>
                    <a:pt x="1501"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73"/>
          <p:cNvGrpSpPr/>
          <p:nvPr/>
        </p:nvGrpSpPr>
        <p:grpSpPr>
          <a:xfrm>
            <a:off x="6010012" y="3256315"/>
            <a:ext cx="458828" cy="462132"/>
            <a:chOff x="5756941" y="3392283"/>
            <a:chExt cx="458828" cy="462132"/>
          </a:xfrm>
        </p:grpSpPr>
        <p:sp>
          <p:nvSpPr>
            <p:cNvPr id="1359" name="Google Shape;1359;p73"/>
            <p:cNvSpPr/>
            <p:nvPr/>
          </p:nvSpPr>
          <p:spPr>
            <a:xfrm>
              <a:off x="6018134" y="3478903"/>
              <a:ext cx="197634" cy="375512"/>
            </a:xfrm>
            <a:custGeom>
              <a:rect b="b" l="l" r="r" t="t"/>
              <a:pathLst>
                <a:path extrusionOk="0" h="5341" w="2811">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3"/>
            <p:cNvSpPr/>
            <p:nvPr/>
          </p:nvSpPr>
          <p:spPr>
            <a:xfrm>
              <a:off x="5756941" y="3479325"/>
              <a:ext cx="196791" cy="375091"/>
            </a:xfrm>
            <a:custGeom>
              <a:rect b="b" l="l" r="r" t="t"/>
              <a:pathLst>
                <a:path extrusionOk="0" h="5335" w="2799">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3"/>
            <p:cNvSpPr/>
            <p:nvPr/>
          </p:nvSpPr>
          <p:spPr>
            <a:xfrm>
              <a:off x="6029806" y="3540493"/>
              <a:ext cx="84650" cy="40216"/>
            </a:xfrm>
            <a:custGeom>
              <a:rect b="b" l="l" r="r" t="t"/>
              <a:pathLst>
                <a:path extrusionOk="0" h="572" w="1204">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3"/>
            <p:cNvSpPr/>
            <p:nvPr/>
          </p:nvSpPr>
          <p:spPr>
            <a:xfrm>
              <a:off x="5856567" y="3392283"/>
              <a:ext cx="257888" cy="260419"/>
            </a:xfrm>
            <a:custGeom>
              <a:rect b="b" l="l" r="r" t="t"/>
              <a:pathLst>
                <a:path extrusionOk="0" h="3704" w="3668">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3"/>
            <p:cNvSpPr/>
            <p:nvPr/>
          </p:nvSpPr>
          <p:spPr>
            <a:xfrm>
              <a:off x="5855723" y="3472645"/>
              <a:ext cx="99696" cy="40286"/>
            </a:xfrm>
            <a:custGeom>
              <a:rect b="b" l="l" r="r" t="t"/>
              <a:pathLst>
                <a:path extrusionOk="0" h="573" w="1418">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73"/>
          <p:cNvGrpSpPr/>
          <p:nvPr/>
        </p:nvGrpSpPr>
        <p:grpSpPr>
          <a:xfrm>
            <a:off x="6710091" y="3256279"/>
            <a:ext cx="468812" cy="462203"/>
            <a:chOff x="6368057" y="3390596"/>
            <a:chExt cx="468812" cy="462203"/>
          </a:xfrm>
        </p:grpSpPr>
        <p:sp>
          <p:nvSpPr>
            <p:cNvPr id="1365" name="Google Shape;1365;p73"/>
            <p:cNvSpPr/>
            <p:nvPr/>
          </p:nvSpPr>
          <p:spPr>
            <a:xfrm>
              <a:off x="6546357" y="3390596"/>
              <a:ext cx="287136" cy="103071"/>
            </a:xfrm>
            <a:custGeom>
              <a:rect b="b" l="l" r="r" t="t"/>
              <a:pathLst>
                <a:path extrusionOk="0" h="1466" w="4084">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3"/>
            <p:cNvSpPr/>
            <p:nvPr/>
          </p:nvSpPr>
          <p:spPr>
            <a:xfrm>
              <a:off x="6368057" y="3573959"/>
              <a:ext cx="307244" cy="100540"/>
            </a:xfrm>
            <a:custGeom>
              <a:rect b="b" l="l" r="r" t="t"/>
              <a:pathLst>
                <a:path extrusionOk="0" h="1430" w="437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3"/>
            <p:cNvSpPr/>
            <p:nvPr/>
          </p:nvSpPr>
          <p:spPr>
            <a:xfrm>
              <a:off x="6682755" y="3661001"/>
              <a:ext cx="154114" cy="28545"/>
            </a:xfrm>
            <a:custGeom>
              <a:rect b="b" l="l" r="r" t="t"/>
              <a:pathLst>
                <a:path extrusionOk="0" h="406" w="2192">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3"/>
            <p:cNvSpPr/>
            <p:nvPr/>
          </p:nvSpPr>
          <p:spPr>
            <a:xfrm>
              <a:off x="6543826" y="3519541"/>
              <a:ext cx="289667" cy="100540"/>
            </a:xfrm>
            <a:custGeom>
              <a:rect b="b" l="l" r="r" t="t"/>
              <a:pathLst>
                <a:path extrusionOk="0" h="1430" w="412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3"/>
            <p:cNvSpPr/>
            <p:nvPr/>
          </p:nvSpPr>
          <p:spPr>
            <a:xfrm>
              <a:off x="6705394" y="3715419"/>
              <a:ext cx="131475" cy="28545"/>
            </a:xfrm>
            <a:custGeom>
              <a:rect b="b" l="l" r="r" t="t"/>
              <a:pathLst>
                <a:path extrusionOk="0" h="406" w="187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3"/>
            <p:cNvSpPr/>
            <p:nvPr/>
          </p:nvSpPr>
          <p:spPr>
            <a:xfrm>
              <a:off x="6369674" y="3410704"/>
              <a:ext cx="274691" cy="27701"/>
            </a:xfrm>
            <a:custGeom>
              <a:rect b="b" l="l" r="r" t="t"/>
              <a:pathLst>
                <a:path extrusionOk="0" h="394" w="3907">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3"/>
            <p:cNvSpPr/>
            <p:nvPr/>
          </p:nvSpPr>
          <p:spPr>
            <a:xfrm>
              <a:off x="6368830" y="3490222"/>
              <a:ext cx="162481" cy="28545"/>
            </a:xfrm>
            <a:custGeom>
              <a:rect b="b" l="l" r="r" t="t"/>
              <a:pathLst>
                <a:path extrusionOk="0" h="406" w="2311">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3"/>
            <p:cNvSpPr/>
            <p:nvPr/>
          </p:nvSpPr>
          <p:spPr>
            <a:xfrm>
              <a:off x="6646757" y="3714786"/>
              <a:ext cx="29389" cy="26647"/>
            </a:xfrm>
            <a:custGeom>
              <a:rect b="b" l="l" r="r" t="t"/>
              <a:pathLst>
                <a:path extrusionOk="0" h="379" w="418">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3"/>
            <p:cNvSpPr/>
            <p:nvPr/>
          </p:nvSpPr>
          <p:spPr>
            <a:xfrm>
              <a:off x="6372205" y="3656009"/>
              <a:ext cx="374247" cy="196791"/>
            </a:xfrm>
            <a:custGeom>
              <a:rect b="b" l="l" r="r" t="t"/>
              <a:pathLst>
                <a:path extrusionOk="0" h="2799" w="5323">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3"/>
          <p:cNvGrpSpPr/>
          <p:nvPr/>
        </p:nvGrpSpPr>
        <p:grpSpPr>
          <a:xfrm>
            <a:off x="7378355" y="3294843"/>
            <a:ext cx="462976" cy="385076"/>
            <a:chOff x="6972423" y="3397345"/>
            <a:chExt cx="462976" cy="385076"/>
          </a:xfrm>
        </p:grpSpPr>
        <p:sp>
          <p:nvSpPr>
            <p:cNvPr id="1375" name="Google Shape;1375;p73"/>
            <p:cNvSpPr/>
            <p:nvPr/>
          </p:nvSpPr>
          <p:spPr>
            <a:xfrm>
              <a:off x="6972423" y="3603278"/>
              <a:ext cx="288823" cy="179144"/>
            </a:xfrm>
            <a:custGeom>
              <a:rect b="b" l="l" r="r" t="t"/>
              <a:pathLst>
                <a:path extrusionOk="0" h="2548" w="4108">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3"/>
            <p:cNvSpPr/>
            <p:nvPr/>
          </p:nvSpPr>
          <p:spPr>
            <a:xfrm>
              <a:off x="7314822" y="3661844"/>
              <a:ext cx="47739" cy="48582"/>
            </a:xfrm>
            <a:custGeom>
              <a:rect b="b" l="l" r="r" t="t"/>
              <a:pathLst>
                <a:path extrusionOk="0" h="691" w="679">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3"/>
            <p:cNvSpPr/>
            <p:nvPr/>
          </p:nvSpPr>
          <p:spPr>
            <a:xfrm>
              <a:off x="7242827" y="3603278"/>
              <a:ext cx="192572" cy="179144"/>
            </a:xfrm>
            <a:custGeom>
              <a:rect b="b" l="l" r="r" t="t"/>
              <a:pathLst>
                <a:path extrusionOk="0" h="2548" w="2739">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3"/>
            <p:cNvSpPr/>
            <p:nvPr/>
          </p:nvSpPr>
          <p:spPr>
            <a:xfrm>
              <a:off x="7147349" y="3398119"/>
              <a:ext cx="288050" cy="179214"/>
            </a:xfrm>
            <a:custGeom>
              <a:rect b="b" l="l" r="r" t="t"/>
              <a:pathLst>
                <a:path extrusionOk="0" h="2549" w="4097">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3"/>
            <p:cNvSpPr/>
            <p:nvPr/>
          </p:nvSpPr>
          <p:spPr>
            <a:xfrm>
              <a:off x="7044418" y="3469341"/>
              <a:ext cx="48582" cy="48582"/>
            </a:xfrm>
            <a:custGeom>
              <a:rect b="b" l="l" r="r" t="t"/>
              <a:pathLst>
                <a:path extrusionOk="0" h="691" w="691">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3"/>
            <p:cNvSpPr/>
            <p:nvPr/>
          </p:nvSpPr>
          <p:spPr>
            <a:xfrm>
              <a:off x="6972423" y="3397345"/>
              <a:ext cx="192572" cy="177526"/>
            </a:xfrm>
            <a:custGeom>
              <a:rect b="b" l="l" r="r" t="t"/>
              <a:pathLst>
                <a:path extrusionOk="0" h="2525" w="2739">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73"/>
          <p:cNvGrpSpPr/>
          <p:nvPr/>
        </p:nvGrpSpPr>
        <p:grpSpPr>
          <a:xfrm>
            <a:off x="1305647" y="3962798"/>
            <a:ext cx="462977" cy="461290"/>
            <a:chOff x="1774000" y="3964872"/>
            <a:chExt cx="462977" cy="461290"/>
          </a:xfrm>
        </p:grpSpPr>
        <p:sp>
          <p:nvSpPr>
            <p:cNvPr id="1382" name="Google Shape;1382;p73"/>
            <p:cNvSpPr/>
            <p:nvPr/>
          </p:nvSpPr>
          <p:spPr>
            <a:xfrm>
              <a:off x="1774000" y="4300522"/>
              <a:ext cx="461288" cy="125640"/>
            </a:xfrm>
            <a:custGeom>
              <a:rect b="b" l="l" r="r" t="t"/>
              <a:pathLst>
                <a:path extrusionOk="0" h="1787" w="6561">
                  <a:moveTo>
                    <a:pt x="1" y="1"/>
                  </a:moveTo>
                  <a:lnTo>
                    <a:pt x="1" y="680"/>
                  </a:lnTo>
                  <a:cubicBezTo>
                    <a:pt x="1" y="787"/>
                    <a:pt x="96" y="882"/>
                    <a:pt x="191" y="882"/>
                  </a:cubicBezTo>
                  <a:lnTo>
                    <a:pt x="3096" y="882"/>
                  </a:lnTo>
                  <a:lnTo>
                    <a:pt x="3096" y="1394"/>
                  </a:lnTo>
                  <a:lnTo>
                    <a:pt x="2251" y="1394"/>
                  </a:lnTo>
                  <a:cubicBezTo>
                    <a:pt x="2144" y="1394"/>
                    <a:pt x="2060" y="1489"/>
                    <a:pt x="2060" y="1596"/>
                  </a:cubicBezTo>
                  <a:cubicBezTo>
                    <a:pt x="2060" y="1692"/>
                    <a:pt x="2144" y="1787"/>
                    <a:pt x="2251" y="1787"/>
                  </a:cubicBezTo>
                  <a:lnTo>
                    <a:pt x="4334" y="1787"/>
                  </a:lnTo>
                  <a:cubicBezTo>
                    <a:pt x="4442" y="1787"/>
                    <a:pt x="4525" y="1692"/>
                    <a:pt x="4525" y="1596"/>
                  </a:cubicBezTo>
                  <a:cubicBezTo>
                    <a:pt x="4525" y="1489"/>
                    <a:pt x="4430" y="1394"/>
                    <a:pt x="4334" y="1394"/>
                  </a:cubicBezTo>
                  <a:lnTo>
                    <a:pt x="3465" y="1394"/>
                  </a:lnTo>
                  <a:lnTo>
                    <a:pt x="3465" y="882"/>
                  </a:lnTo>
                  <a:lnTo>
                    <a:pt x="6370" y="882"/>
                  </a:lnTo>
                  <a:cubicBezTo>
                    <a:pt x="6478" y="882"/>
                    <a:pt x="6561" y="787"/>
                    <a:pt x="6561" y="680"/>
                  </a:cubicBezTo>
                  <a:lnTo>
                    <a:pt x="65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3"/>
            <p:cNvSpPr/>
            <p:nvPr/>
          </p:nvSpPr>
          <p:spPr>
            <a:xfrm>
              <a:off x="1894578" y="4189225"/>
              <a:ext cx="97165" cy="86267"/>
            </a:xfrm>
            <a:custGeom>
              <a:rect b="b" l="l" r="r" t="t"/>
              <a:pathLst>
                <a:path extrusionOk="0" h="1227" w="1382">
                  <a:moveTo>
                    <a:pt x="0" y="0"/>
                  </a:moveTo>
                  <a:lnTo>
                    <a:pt x="0" y="1227"/>
                  </a:lnTo>
                  <a:lnTo>
                    <a:pt x="1381" y="1227"/>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3"/>
            <p:cNvSpPr/>
            <p:nvPr/>
          </p:nvSpPr>
          <p:spPr>
            <a:xfrm>
              <a:off x="2017617" y="3964872"/>
              <a:ext cx="97165" cy="85424"/>
            </a:xfrm>
            <a:custGeom>
              <a:rect b="b" l="l" r="r" t="t"/>
              <a:pathLst>
                <a:path extrusionOk="0" h="1215" w="1382">
                  <a:moveTo>
                    <a:pt x="0" y="0"/>
                  </a:moveTo>
                  <a:lnTo>
                    <a:pt x="0" y="1215"/>
                  </a:lnTo>
                  <a:lnTo>
                    <a:pt x="1381" y="1215"/>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3"/>
            <p:cNvSpPr/>
            <p:nvPr/>
          </p:nvSpPr>
          <p:spPr>
            <a:xfrm>
              <a:off x="1894578" y="4076240"/>
              <a:ext cx="97165" cy="86267"/>
            </a:xfrm>
            <a:custGeom>
              <a:rect b="b" l="l" r="r" t="t"/>
              <a:pathLst>
                <a:path extrusionOk="0" h="1227" w="1382">
                  <a:moveTo>
                    <a:pt x="0" y="0"/>
                  </a:moveTo>
                  <a:lnTo>
                    <a:pt x="0" y="1226"/>
                  </a:lnTo>
                  <a:lnTo>
                    <a:pt x="1381" y="1226"/>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3"/>
            <p:cNvSpPr/>
            <p:nvPr/>
          </p:nvSpPr>
          <p:spPr>
            <a:xfrm>
              <a:off x="2017617" y="4076240"/>
              <a:ext cx="97165" cy="86267"/>
            </a:xfrm>
            <a:custGeom>
              <a:rect b="b" l="l" r="r" t="t"/>
              <a:pathLst>
                <a:path extrusionOk="0" h="1227" w="1382">
                  <a:moveTo>
                    <a:pt x="0" y="0"/>
                  </a:moveTo>
                  <a:lnTo>
                    <a:pt x="0" y="1226"/>
                  </a:lnTo>
                  <a:lnTo>
                    <a:pt x="1381" y="1226"/>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3"/>
            <p:cNvSpPr/>
            <p:nvPr/>
          </p:nvSpPr>
          <p:spPr>
            <a:xfrm>
              <a:off x="2017617" y="4189225"/>
              <a:ext cx="97165" cy="86267"/>
            </a:xfrm>
            <a:custGeom>
              <a:rect b="b" l="l" r="r" t="t"/>
              <a:pathLst>
                <a:path extrusionOk="0" h="1227" w="1382">
                  <a:moveTo>
                    <a:pt x="0" y="0"/>
                  </a:moveTo>
                  <a:lnTo>
                    <a:pt x="0" y="1227"/>
                  </a:lnTo>
                  <a:lnTo>
                    <a:pt x="1381" y="1227"/>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3"/>
            <p:cNvSpPr/>
            <p:nvPr/>
          </p:nvSpPr>
          <p:spPr>
            <a:xfrm>
              <a:off x="1894578" y="3964872"/>
              <a:ext cx="97165" cy="85424"/>
            </a:xfrm>
            <a:custGeom>
              <a:rect b="b" l="l" r="r" t="t"/>
              <a:pathLst>
                <a:path extrusionOk="0" h="1215" w="1382">
                  <a:moveTo>
                    <a:pt x="0" y="0"/>
                  </a:moveTo>
                  <a:lnTo>
                    <a:pt x="0" y="1215"/>
                  </a:lnTo>
                  <a:lnTo>
                    <a:pt x="1381" y="1215"/>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3"/>
            <p:cNvSpPr/>
            <p:nvPr/>
          </p:nvSpPr>
          <p:spPr>
            <a:xfrm>
              <a:off x="2142343" y="4188381"/>
              <a:ext cx="94634" cy="86267"/>
            </a:xfrm>
            <a:custGeom>
              <a:rect b="b" l="l" r="r" t="t"/>
              <a:pathLst>
                <a:path extrusionOk="0" h="1227" w="1346">
                  <a:moveTo>
                    <a:pt x="0" y="0"/>
                  </a:moveTo>
                  <a:lnTo>
                    <a:pt x="0" y="1227"/>
                  </a:lnTo>
                  <a:lnTo>
                    <a:pt x="1346" y="1227"/>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3"/>
            <p:cNvSpPr/>
            <p:nvPr/>
          </p:nvSpPr>
          <p:spPr>
            <a:xfrm>
              <a:off x="2142343" y="3964872"/>
              <a:ext cx="94634" cy="85424"/>
            </a:xfrm>
            <a:custGeom>
              <a:rect b="b" l="l" r="r" t="t"/>
              <a:pathLst>
                <a:path extrusionOk="0" h="1215" w="1346">
                  <a:moveTo>
                    <a:pt x="0" y="0"/>
                  </a:moveTo>
                  <a:lnTo>
                    <a:pt x="0" y="1215"/>
                  </a:lnTo>
                  <a:lnTo>
                    <a:pt x="1346" y="1215"/>
                  </a:lnTo>
                  <a:lnTo>
                    <a:pt x="1346" y="191"/>
                  </a:lnTo>
                  <a:cubicBezTo>
                    <a:pt x="1346" y="72"/>
                    <a:pt x="1250" y="0"/>
                    <a:pt x="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3"/>
            <p:cNvSpPr/>
            <p:nvPr/>
          </p:nvSpPr>
          <p:spPr>
            <a:xfrm>
              <a:off x="2142343" y="4075396"/>
              <a:ext cx="94634" cy="86267"/>
            </a:xfrm>
            <a:custGeom>
              <a:rect b="b" l="l" r="r" t="t"/>
              <a:pathLst>
                <a:path extrusionOk="0" h="1227" w="1346">
                  <a:moveTo>
                    <a:pt x="0" y="0"/>
                  </a:moveTo>
                  <a:lnTo>
                    <a:pt x="0" y="1226"/>
                  </a:lnTo>
                  <a:lnTo>
                    <a:pt x="1346" y="1226"/>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3"/>
            <p:cNvSpPr/>
            <p:nvPr/>
          </p:nvSpPr>
          <p:spPr>
            <a:xfrm>
              <a:off x="1774000" y="4076240"/>
              <a:ext cx="94634" cy="86267"/>
            </a:xfrm>
            <a:custGeom>
              <a:rect b="b" l="l" r="r" t="t"/>
              <a:pathLst>
                <a:path extrusionOk="0" h="1227" w="1346">
                  <a:moveTo>
                    <a:pt x="1" y="0"/>
                  </a:moveTo>
                  <a:lnTo>
                    <a:pt x="1" y="1226"/>
                  </a:lnTo>
                  <a:lnTo>
                    <a:pt x="1346" y="1226"/>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3"/>
            <p:cNvSpPr/>
            <p:nvPr/>
          </p:nvSpPr>
          <p:spPr>
            <a:xfrm>
              <a:off x="1774000" y="4189225"/>
              <a:ext cx="94634" cy="86267"/>
            </a:xfrm>
            <a:custGeom>
              <a:rect b="b" l="l" r="r" t="t"/>
              <a:pathLst>
                <a:path extrusionOk="0" h="1227" w="1346">
                  <a:moveTo>
                    <a:pt x="1" y="0"/>
                  </a:moveTo>
                  <a:lnTo>
                    <a:pt x="1" y="1227"/>
                  </a:lnTo>
                  <a:lnTo>
                    <a:pt x="1346" y="1227"/>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3"/>
            <p:cNvSpPr/>
            <p:nvPr/>
          </p:nvSpPr>
          <p:spPr>
            <a:xfrm>
              <a:off x="1774000" y="3964872"/>
              <a:ext cx="94634" cy="85424"/>
            </a:xfrm>
            <a:custGeom>
              <a:rect b="b" l="l" r="r" t="t"/>
              <a:pathLst>
                <a:path extrusionOk="0" h="1215" w="1346">
                  <a:moveTo>
                    <a:pt x="191" y="0"/>
                  </a:moveTo>
                  <a:cubicBezTo>
                    <a:pt x="84" y="0"/>
                    <a:pt x="1" y="84"/>
                    <a:pt x="1" y="191"/>
                  </a:cubicBezTo>
                  <a:lnTo>
                    <a:pt x="1" y="1215"/>
                  </a:lnTo>
                  <a:lnTo>
                    <a:pt x="1346" y="1215"/>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3"/>
          <p:cNvGrpSpPr/>
          <p:nvPr/>
        </p:nvGrpSpPr>
        <p:grpSpPr>
          <a:xfrm>
            <a:off x="2006188" y="3962024"/>
            <a:ext cx="461289" cy="462837"/>
            <a:chOff x="2292169" y="3965012"/>
            <a:chExt cx="461289" cy="462837"/>
          </a:xfrm>
        </p:grpSpPr>
        <p:sp>
          <p:nvSpPr>
            <p:cNvPr id="1396" name="Google Shape;1396;p73"/>
            <p:cNvSpPr/>
            <p:nvPr/>
          </p:nvSpPr>
          <p:spPr>
            <a:xfrm>
              <a:off x="2652145" y="3965012"/>
              <a:ext cx="71221" cy="109609"/>
            </a:xfrm>
            <a:custGeom>
              <a:rect b="b" l="l" r="r" t="t"/>
              <a:pathLst>
                <a:path extrusionOk="0" h="1559" w="1013">
                  <a:moveTo>
                    <a:pt x="771" y="1"/>
                  </a:moveTo>
                  <a:cubicBezTo>
                    <a:pt x="739" y="1"/>
                    <a:pt x="708" y="8"/>
                    <a:pt x="679" y="22"/>
                  </a:cubicBezTo>
                  <a:lnTo>
                    <a:pt x="286" y="249"/>
                  </a:lnTo>
                  <a:cubicBezTo>
                    <a:pt x="95" y="332"/>
                    <a:pt x="0" y="522"/>
                    <a:pt x="0" y="725"/>
                  </a:cubicBezTo>
                  <a:lnTo>
                    <a:pt x="0" y="1558"/>
                  </a:lnTo>
                  <a:lnTo>
                    <a:pt x="750" y="1558"/>
                  </a:lnTo>
                  <a:lnTo>
                    <a:pt x="750" y="1522"/>
                  </a:lnTo>
                  <a:lnTo>
                    <a:pt x="762" y="1522"/>
                  </a:lnTo>
                  <a:cubicBezTo>
                    <a:pt x="762" y="1320"/>
                    <a:pt x="596" y="1153"/>
                    <a:pt x="393" y="1141"/>
                  </a:cubicBezTo>
                  <a:lnTo>
                    <a:pt x="393" y="725"/>
                  </a:lnTo>
                  <a:cubicBezTo>
                    <a:pt x="393" y="665"/>
                    <a:pt x="429" y="618"/>
                    <a:pt x="476" y="582"/>
                  </a:cubicBezTo>
                  <a:lnTo>
                    <a:pt x="881" y="368"/>
                  </a:lnTo>
                  <a:cubicBezTo>
                    <a:pt x="965" y="308"/>
                    <a:pt x="1012" y="201"/>
                    <a:pt x="953" y="94"/>
                  </a:cubicBezTo>
                  <a:cubicBezTo>
                    <a:pt x="911" y="36"/>
                    <a:pt x="841" y="1"/>
                    <a:pt x="7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3"/>
            <p:cNvSpPr/>
            <p:nvPr/>
          </p:nvSpPr>
          <p:spPr>
            <a:xfrm>
              <a:off x="2585986" y="4183389"/>
              <a:ext cx="167472" cy="227234"/>
            </a:xfrm>
            <a:custGeom>
              <a:rect b="b" l="l" r="r" t="t"/>
              <a:pathLst>
                <a:path extrusionOk="0" h="3232" w="2382">
                  <a:moveTo>
                    <a:pt x="1751" y="1369"/>
                  </a:moveTo>
                  <a:cubicBezTo>
                    <a:pt x="1894" y="1369"/>
                    <a:pt x="1989" y="1476"/>
                    <a:pt x="1989" y="1607"/>
                  </a:cubicBezTo>
                  <a:lnTo>
                    <a:pt x="1989" y="2548"/>
                  </a:lnTo>
                  <a:lnTo>
                    <a:pt x="2001" y="2548"/>
                  </a:lnTo>
                  <a:cubicBezTo>
                    <a:pt x="2001" y="2678"/>
                    <a:pt x="1882" y="2789"/>
                    <a:pt x="1752" y="2789"/>
                  </a:cubicBezTo>
                  <a:cubicBezTo>
                    <a:pt x="1740" y="2789"/>
                    <a:pt x="1727" y="2788"/>
                    <a:pt x="1715" y="2786"/>
                  </a:cubicBezTo>
                  <a:cubicBezTo>
                    <a:pt x="1596" y="2762"/>
                    <a:pt x="1525" y="2667"/>
                    <a:pt x="1525" y="2548"/>
                  </a:cubicBezTo>
                  <a:lnTo>
                    <a:pt x="1525" y="1369"/>
                  </a:lnTo>
                  <a:close/>
                  <a:moveTo>
                    <a:pt x="1132" y="0"/>
                  </a:moveTo>
                  <a:lnTo>
                    <a:pt x="1132" y="1000"/>
                  </a:lnTo>
                  <a:lnTo>
                    <a:pt x="310" y="1000"/>
                  </a:lnTo>
                  <a:cubicBezTo>
                    <a:pt x="251" y="893"/>
                    <a:pt x="132" y="822"/>
                    <a:pt x="1" y="798"/>
                  </a:cubicBezTo>
                  <a:lnTo>
                    <a:pt x="1" y="1572"/>
                  </a:lnTo>
                  <a:cubicBezTo>
                    <a:pt x="132" y="1560"/>
                    <a:pt x="239" y="1488"/>
                    <a:pt x="310" y="1381"/>
                  </a:cubicBezTo>
                  <a:lnTo>
                    <a:pt x="1132" y="1381"/>
                  </a:lnTo>
                  <a:lnTo>
                    <a:pt x="1132" y="2584"/>
                  </a:lnTo>
                  <a:cubicBezTo>
                    <a:pt x="1132" y="2917"/>
                    <a:pt x="1370" y="3179"/>
                    <a:pt x="1703" y="3227"/>
                  </a:cubicBezTo>
                  <a:cubicBezTo>
                    <a:pt x="1728" y="3230"/>
                    <a:pt x="1754" y="3231"/>
                    <a:pt x="1778" y="3231"/>
                  </a:cubicBezTo>
                  <a:cubicBezTo>
                    <a:pt x="2113" y="3231"/>
                    <a:pt x="2382" y="2939"/>
                    <a:pt x="2382" y="2584"/>
                  </a:cubicBezTo>
                  <a:lnTo>
                    <a:pt x="2382" y="1631"/>
                  </a:lnTo>
                  <a:cubicBezTo>
                    <a:pt x="2382" y="1274"/>
                    <a:pt x="2096" y="1000"/>
                    <a:pt x="1763" y="1000"/>
                  </a:cubicBezTo>
                  <a:lnTo>
                    <a:pt x="1525" y="1000"/>
                  </a:lnTo>
                  <a:lnTo>
                    <a:pt x="1525" y="0"/>
                  </a:lnTo>
                  <a:cubicBezTo>
                    <a:pt x="1465" y="12"/>
                    <a:pt x="1382" y="24"/>
                    <a:pt x="1322" y="24"/>
                  </a:cubicBezTo>
                  <a:cubicBezTo>
                    <a:pt x="1251" y="24"/>
                    <a:pt x="1191" y="12"/>
                    <a:pt x="1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3"/>
            <p:cNvSpPr/>
            <p:nvPr/>
          </p:nvSpPr>
          <p:spPr>
            <a:xfrm>
              <a:off x="2652145" y="4101340"/>
              <a:ext cx="54488" cy="56105"/>
            </a:xfrm>
            <a:custGeom>
              <a:rect b="b" l="l" r="r" t="t"/>
              <a:pathLst>
                <a:path extrusionOk="0" h="798" w="775">
                  <a:moveTo>
                    <a:pt x="0" y="0"/>
                  </a:moveTo>
                  <a:lnTo>
                    <a:pt x="0" y="405"/>
                  </a:lnTo>
                  <a:cubicBezTo>
                    <a:pt x="12" y="631"/>
                    <a:pt x="179" y="798"/>
                    <a:pt x="381" y="798"/>
                  </a:cubicBezTo>
                  <a:cubicBezTo>
                    <a:pt x="596" y="798"/>
                    <a:pt x="774" y="619"/>
                    <a:pt x="774" y="405"/>
                  </a:cubicBezTo>
                  <a:lnTo>
                    <a:pt x="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3"/>
            <p:cNvSpPr/>
            <p:nvPr/>
          </p:nvSpPr>
          <p:spPr>
            <a:xfrm>
              <a:off x="2292169" y="4370901"/>
              <a:ext cx="282144" cy="56949"/>
            </a:xfrm>
            <a:custGeom>
              <a:rect b="b" l="l" r="r" t="t"/>
              <a:pathLst>
                <a:path extrusionOk="0" h="810" w="4013">
                  <a:moveTo>
                    <a:pt x="191" y="0"/>
                  </a:moveTo>
                  <a:cubicBezTo>
                    <a:pt x="84" y="0"/>
                    <a:pt x="1" y="83"/>
                    <a:pt x="1" y="191"/>
                  </a:cubicBezTo>
                  <a:lnTo>
                    <a:pt x="1" y="810"/>
                  </a:lnTo>
                  <a:lnTo>
                    <a:pt x="4013" y="810"/>
                  </a:lnTo>
                  <a:lnTo>
                    <a:pt x="4013" y="191"/>
                  </a:lnTo>
                  <a:cubicBezTo>
                    <a:pt x="4013" y="83"/>
                    <a:pt x="3930" y="0"/>
                    <a:pt x="3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3"/>
            <p:cNvSpPr/>
            <p:nvPr/>
          </p:nvSpPr>
          <p:spPr>
            <a:xfrm>
              <a:off x="2381741" y="4046921"/>
              <a:ext cx="101383" cy="26857"/>
            </a:xfrm>
            <a:custGeom>
              <a:rect b="b" l="l" r="r" t="t"/>
              <a:pathLst>
                <a:path extrusionOk="0" h="382" w="1442">
                  <a:moveTo>
                    <a:pt x="0" y="0"/>
                  </a:moveTo>
                  <a:lnTo>
                    <a:pt x="0" y="381"/>
                  </a:lnTo>
                  <a:lnTo>
                    <a:pt x="1441" y="381"/>
                  </a:lnTo>
                  <a:lnTo>
                    <a:pt x="1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3"/>
            <p:cNvSpPr/>
            <p:nvPr/>
          </p:nvSpPr>
          <p:spPr>
            <a:xfrm>
              <a:off x="2411060" y="4179171"/>
              <a:ext cx="45278" cy="56176"/>
            </a:xfrm>
            <a:custGeom>
              <a:rect b="b" l="l" r="r" t="t"/>
              <a:pathLst>
                <a:path extrusionOk="0" h="799" w="644">
                  <a:moveTo>
                    <a:pt x="334" y="0"/>
                  </a:moveTo>
                  <a:cubicBezTo>
                    <a:pt x="286" y="12"/>
                    <a:pt x="238" y="48"/>
                    <a:pt x="215" y="108"/>
                  </a:cubicBezTo>
                  <a:cubicBezTo>
                    <a:pt x="72" y="262"/>
                    <a:pt x="0" y="417"/>
                    <a:pt x="0" y="524"/>
                  </a:cubicBezTo>
                  <a:cubicBezTo>
                    <a:pt x="0" y="679"/>
                    <a:pt x="60" y="762"/>
                    <a:pt x="143" y="798"/>
                  </a:cubicBezTo>
                  <a:lnTo>
                    <a:pt x="143" y="667"/>
                  </a:lnTo>
                  <a:cubicBezTo>
                    <a:pt x="143" y="560"/>
                    <a:pt x="226" y="477"/>
                    <a:pt x="322" y="477"/>
                  </a:cubicBezTo>
                  <a:cubicBezTo>
                    <a:pt x="417" y="477"/>
                    <a:pt x="512" y="560"/>
                    <a:pt x="512" y="667"/>
                  </a:cubicBezTo>
                  <a:lnTo>
                    <a:pt x="512" y="798"/>
                  </a:lnTo>
                  <a:cubicBezTo>
                    <a:pt x="584" y="762"/>
                    <a:pt x="643" y="679"/>
                    <a:pt x="643" y="536"/>
                  </a:cubicBezTo>
                  <a:cubicBezTo>
                    <a:pt x="643" y="370"/>
                    <a:pt x="465" y="143"/>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3"/>
            <p:cNvSpPr/>
            <p:nvPr/>
          </p:nvSpPr>
          <p:spPr>
            <a:xfrm>
              <a:off x="2306371" y="3966559"/>
              <a:ext cx="252896" cy="377622"/>
            </a:xfrm>
            <a:custGeom>
              <a:rect b="b" l="l" r="r" t="t"/>
              <a:pathLst>
                <a:path extrusionOk="0" h="5371" w="3597">
                  <a:moveTo>
                    <a:pt x="2716" y="774"/>
                  </a:moveTo>
                  <a:cubicBezTo>
                    <a:pt x="2823" y="774"/>
                    <a:pt x="2906" y="858"/>
                    <a:pt x="2906" y="965"/>
                  </a:cubicBezTo>
                  <a:lnTo>
                    <a:pt x="2906" y="1727"/>
                  </a:lnTo>
                  <a:cubicBezTo>
                    <a:pt x="2906" y="1834"/>
                    <a:pt x="2823" y="1917"/>
                    <a:pt x="2716" y="1917"/>
                  </a:cubicBezTo>
                  <a:lnTo>
                    <a:pt x="894" y="1917"/>
                  </a:lnTo>
                  <a:cubicBezTo>
                    <a:pt x="787" y="1917"/>
                    <a:pt x="703" y="1834"/>
                    <a:pt x="703" y="1727"/>
                  </a:cubicBezTo>
                  <a:lnTo>
                    <a:pt x="703" y="965"/>
                  </a:lnTo>
                  <a:cubicBezTo>
                    <a:pt x="703" y="858"/>
                    <a:pt x="787" y="774"/>
                    <a:pt x="894" y="774"/>
                  </a:cubicBezTo>
                  <a:close/>
                  <a:moveTo>
                    <a:pt x="1811" y="2551"/>
                  </a:moveTo>
                  <a:cubicBezTo>
                    <a:pt x="1855" y="2551"/>
                    <a:pt x="1900" y="2566"/>
                    <a:pt x="1942" y="2596"/>
                  </a:cubicBezTo>
                  <a:cubicBezTo>
                    <a:pt x="2001" y="2632"/>
                    <a:pt x="2501" y="3096"/>
                    <a:pt x="2501" y="3525"/>
                  </a:cubicBezTo>
                  <a:cubicBezTo>
                    <a:pt x="2501" y="3882"/>
                    <a:pt x="2311" y="4144"/>
                    <a:pt x="2001" y="4203"/>
                  </a:cubicBezTo>
                  <a:lnTo>
                    <a:pt x="2001" y="4453"/>
                  </a:lnTo>
                  <a:cubicBezTo>
                    <a:pt x="2001" y="4560"/>
                    <a:pt x="1906" y="4644"/>
                    <a:pt x="1823" y="4644"/>
                  </a:cubicBezTo>
                  <a:cubicBezTo>
                    <a:pt x="1715" y="4644"/>
                    <a:pt x="1632" y="4560"/>
                    <a:pt x="1632" y="4453"/>
                  </a:cubicBezTo>
                  <a:lnTo>
                    <a:pt x="1632" y="4203"/>
                  </a:lnTo>
                  <a:cubicBezTo>
                    <a:pt x="1311" y="4144"/>
                    <a:pt x="1120" y="3882"/>
                    <a:pt x="1120" y="3525"/>
                  </a:cubicBezTo>
                  <a:cubicBezTo>
                    <a:pt x="1120" y="3096"/>
                    <a:pt x="1632" y="2632"/>
                    <a:pt x="1680" y="2596"/>
                  </a:cubicBezTo>
                  <a:cubicBezTo>
                    <a:pt x="1721" y="2566"/>
                    <a:pt x="1766" y="2551"/>
                    <a:pt x="1811" y="2551"/>
                  </a:cubicBezTo>
                  <a:close/>
                  <a:moveTo>
                    <a:pt x="203" y="0"/>
                  </a:moveTo>
                  <a:cubicBezTo>
                    <a:pt x="96" y="0"/>
                    <a:pt x="1" y="96"/>
                    <a:pt x="1" y="191"/>
                  </a:cubicBezTo>
                  <a:lnTo>
                    <a:pt x="1" y="5370"/>
                  </a:lnTo>
                  <a:lnTo>
                    <a:pt x="3573" y="5370"/>
                  </a:lnTo>
                  <a:lnTo>
                    <a:pt x="3573" y="191"/>
                  </a:lnTo>
                  <a:cubicBezTo>
                    <a:pt x="3597" y="84"/>
                    <a:pt x="3501" y="0"/>
                    <a:pt x="3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73"/>
          <p:cNvGrpSpPr/>
          <p:nvPr/>
        </p:nvGrpSpPr>
        <p:grpSpPr>
          <a:xfrm>
            <a:off x="2675822" y="3962342"/>
            <a:ext cx="463820" cy="462202"/>
            <a:chOff x="2780176" y="3961497"/>
            <a:chExt cx="463820" cy="462202"/>
          </a:xfrm>
        </p:grpSpPr>
        <p:sp>
          <p:nvSpPr>
            <p:cNvPr id="1404" name="Google Shape;1404;p73"/>
            <p:cNvSpPr/>
            <p:nvPr/>
          </p:nvSpPr>
          <p:spPr>
            <a:xfrm>
              <a:off x="2780176" y="3961497"/>
              <a:ext cx="445398" cy="462202"/>
            </a:xfrm>
            <a:custGeom>
              <a:rect b="b" l="l" r="r" t="t"/>
              <a:pathLst>
                <a:path extrusionOk="0" h="6574" w="6335">
                  <a:moveTo>
                    <a:pt x="1247" y="1"/>
                  </a:moveTo>
                  <a:cubicBezTo>
                    <a:pt x="1194" y="1"/>
                    <a:pt x="1144" y="25"/>
                    <a:pt x="1108" y="72"/>
                  </a:cubicBezTo>
                  <a:cubicBezTo>
                    <a:pt x="775" y="441"/>
                    <a:pt x="1" y="1406"/>
                    <a:pt x="1" y="1942"/>
                  </a:cubicBezTo>
                  <a:cubicBezTo>
                    <a:pt x="1" y="2561"/>
                    <a:pt x="465" y="3061"/>
                    <a:pt x="1049" y="3156"/>
                  </a:cubicBezTo>
                  <a:lnTo>
                    <a:pt x="1049" y="5704"/>
                  </a:lnTo>
                  <a:cubicBezTo>
                    <a:pt x="1061" y="6168"/>
                    <a:pt x="1930" y="6561"/>
                    <a:pt x="1930" y="6561"/>
                  </a:cubicBezTo>
                  <a:lnTo>
                    <a:pt x="2442" y="6573"/>
                  </a:lnTo>
                  <a:cubicBezTo>
                    <a:pt x="2668" y="6561"/>
                    <a:pt x="2858" y="6490"/>
                    <a:pt x="3025" y="6323"/>
                  </a:cubicBezTo>
                  <a:cubicBezTo>
                    <a:pt x="3180" y="6180"/>
                    <a:pt x="3263" y="5966"/>
                    <a:pt x="3251" y="5740"/>
                  </a:cubicBezTo>
                  <a:lnTo>
                    <a:pt x="3251" y="4001"/>
                  </a:lnTo>
                  <a:cubicBezTo>
                    <a:pt x="3263" y="3894"/>
                    <a:pt x="3335" y="3811"/>
                    <a:pt x="3454" y="3811"/>
                  </a:cubicBezTo>
                  <a:cubicBezTo>
                    <a:pt x="3501" y="3811"/>
                    <a:pt x="3561" y="3823"/>
                    <a:pt x="3597" y="3870"/>
                  </a:cubicBezTo>
                  <a:cubicBezTo>
                    <a:pt x="3620" y="3894"/>
                    <a:pt x="3656" y="4001"/>
                    <a:pt x="3656" y="4001"/>
                  </a:cubicBezTo>
                  <a:lnTo>
                    <a:pt x="3656" y="5740"/>
                  </a:lnTo>
                  <a:cubicBezTo>
                    <a:pt x="3656" y="5740"/>
                    <a:pt x="4013" y="6549"/>
                    <a:pt x="4454" y="6549"/>
                  </a:cubicBezTo>
                  <a:lnTo>
                    <a:pt x="4942" y="6561"/>
                  </a:lnTo>
                  <a:lnTo>
                    <a:pt x="4966" y="6561"/>
                  </a:lnTo>
                  <a:cubicBezTo>
                    <a:pt x="5347" y="6549"/>
                    <a:pt x="5644" y="5835"/>
                    <a:pt x="5644" y="5835"/>
                  </a:cubicBezTo>
                  <a:lnTo>
                    <a:pt x="5644" y="4168"/>
                  </a:lnTo>
                  <a:lnTo>
                    <a:pt x="5775" y="4168"/>
                  </a:lnTo>
                  <a:cubicBezTo>
                    <a:pt x="6014" y="4168"/>
                    <a:pt x="6216" y="3989"/>
                    <a:pt x="6240" y="3751"/>
                  </a:cubicBezTo>
                  <a:lnTo>
                    <a:pt x="6335" y="2989"/>
                  </a:lnTo>
                  <a:lnTo>
                    <a:pt x="4585" y="2989"/>
                  </a:lnTo>
                  <a:lnTo>
                    <a:pt x="4632" y="3739"/>
                  </a:lnTo>
                  <a:cubicBezTo>
                    <a:pt x="4668" y="3978"/>
                    <a:pt x="4859" y="4156"/>
                    <a:pt x="5097" y="4156"/>
                  </a:cubicBezTo>
                  <a:lnTo>
                    <a:pt x="5216" y="4156"/>
                  </a:lnTo>
                  <a:lnTo>
                    <a:pt x="5216" y="5823"/>
                  </a:lnTo>
                  <a:cubicBezTo>
                    <a:pt x="5216" y="6002"/>
                    <a:pt x="5085" y="6144"/>
                    <a:pt x="4906" y="6156"/>
                  </a:cubicBezTo>
                  <a:lnTo>
                    <a:pt x="4430" y="6156"/>
                  </a:lnTo>
                  <a:cubicBezTo>
                    <a:pt x="4430" y="6156"/>
                    <a:pt x="3989" y="5966"/>
                    <a:pt x="4013" y="5740"/>
                  </a:cubicBezTo>
                  <a:lnTo>
                    <a:pt x="4013" y="4001"/>
                  </a:lnTo>
                  <a:cubicBezTo>
                    <a:pt x="4001" y="3858"/>
                    <a:pt x="3930" y="3704"/>
                    <a:pt x="3835" y="3597"/>
                  </a:cubicBezTo>
                  <a:cubicBezTo>
                    <a:pt x="3728" y="3501"/>
                    <a:pt x="3573" y="3442"/>
                    <a:pt x="3430" y="3442"/>
                  </a:cubicBezTo>
                  <a:cubicBezTo>
                    <a:pt x="3120" y="3442"/>
                    <a:pt x="2846" y="3692"/>
                    <a:pt x="2846" y="4013"/>
                  </a:cubicBezTo>
                  <a:lnTo>
                    <a:pt x="2846" y="5752"/>
                  </a:lnTo>
                  <a:cubicBezTo>
                    <a:pt x="2846" y="5871"/>
                    <a:pt x="2799" y="5978"/>
                    <a:pt x="2727" y="6049"/>
                  </a:cubicBezTo>
                  <a:cubicBezTo>
                    <a:pt x="2656" y="6133"/>
                    <a:pt x="2430" y="6204"/>
                    <a:pt x="2430" y="6204"/>
                  </a:cubicBezTo>
                  <a:lnTo>
                    <a:pt x="1906" y="6204"/>
                  </a:lnTo>
                  <a:cubicBezTo>
                    <a:pt x="1644" y="6192"/>
                    <a:pt x="1430" y="5966"/>
                    <a:pt x="1430" y="5704"/>
                  </a:cubicBezTo>
                  <a:lnTo>
                    <a:pt x="1430" y="3156"/>
                  </a:lnTo>
                  <a:cubicBezTo>
                    <a:pt x="2025" y="3061"/>
                    <a:pt x="2489" y="2561"/>
                    <a:pt x="2489" y="1942"/>
                  </a:cubicBezTo>
                  <a:cubicBezTo>
                    <a:pt x="2489" y="1406"/>
                    <a:pt x="1715" y="441"/>
                    <a:pt x="1394" y="72"/>
                  </a:cubicBezTo>
                  <a:cubicBezTo>
                    <a:pt x="1352" y="25"/>
                    <a:pt x="1299" y="1"/>
                    <a:pt x="1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3"/>
            <p:cNvSpPr/>
            <p:nvPr/>
          </p:nvSpPr>
          <p:spPr>
            <a:xfrm>
              <a:off x="3079055" y="4065623"/>
              <a:ext cx="164941" cy="79307"/>
            </a:xfrm>
            <a:custGeom>
              <a:rect b="b" l="l" r="r" t="t"/>
              <a:pathLst>
                <a:path extrusionOk="0" h="1128" w="2346">
                  <a:moveTo>
                    <a:pt x="1597" y="1"/>
                  </a:moveTo>
                  <a:cubicBezTo>
                    <a:pt x="1487" y="1"/>
                    <a:pt x="1417" y="87"/>
                    <a:pt x="1417" y="199"/>
                  </a:cubicBezTo>
                  <a:lnTo>
                    <a:pt x="1417" y="746"/>
                  </a:lnTo>
                  <a:lnTo>
                    <a:pt x="953" y="746"/>
                  </a:lnTo>
                  <a:lnTo>
                    <a:pt x="953" y="211"/>
                  </a:lnTo>
                  <a:cubicBezTo>
                    <a:pt x="953" y="127"/>
                    <a:pt x="893" y="56"/>
                    <a:pt x="798" y="20"/>
                  </a:cubicBezTo>
                  <a:cubicBezTo>
                    <a:pt x="783" y="17"/>
                    <a:pt x="768" y="16"/>
                    <a:pt x="753" y="16"/>
                  </a:cubicBezTo>
                  <a:cubicBezTo>
                    <a:pt x="641" y="16"/>
                    <a:pt x="548" y="93"/>
                    <a:pt x="548" y="199"/>
                  </a:cubicBezTo>
                  <a:lnTo>
                    <a:pt x="548" y="734"/>
                  </a:lnTo>
                  <a:lnTo>
                    <a:pt x="203" y="734"/>
                  </a:lnTo>
                  <a:cubicBezTo>
                    <a:pt x="119" y="734"/>
                    <a:pt x="24" y="794"/>
                    <a:pt x="12" y="901"/>
                  </a:cubicBezTo>
                  <a:cubicBezTo>
                    <a:pt x="0" y="1020"/>
                    <a:pt x="84" y="1127"/>
                    <a:pt x="203" y="1127"/>
                  </a:cubicBezTo>
                  <a:lnTo>
                    <a:pt x="2144" y="1127"/>
                  </a:lnTo>
                  <a:cubicBezTo>
                    <a:pt x="2227" y="1127"/>
                    <a:pt x="2322" y="1068"/>
                    <a:pt x="2334" y="961"/>
                  </a:cubicBezTo>
                  <a:cubicBezTo>
                    <a:pt x="2346" y="853"/>
                    <a:pt x="2263" y="746"/>
                    <a:pt x="2144" y="746"/>
                  </a:cubicBezTo>
                  <a:lnTo>
                    <a:pt x="1798" y="746"/>
                  </a:lnTo>
                  <a:lnTo>
                    <a:pt x="1798" y="199"/>
                  </a:lnTo>
                  <a:cubicBezTo>
                    <a:pt x="1798" y="115"/>
                    <a:pt x="1739" y="20"/>
                    <a:pt x="1655" y="8"/>
                  </a:cubicBezTo>
                  <a:cubicBezTo>
                    <a:pt x="1635" y="3"/>
                    <a:pt x="1615"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73"/>
          <p:cNvGrpSpPr/>
          <p:nvPr/>
        </p:nvGrpSpPr>
        <p:grpSpPr>
          <a:xfrm>
            <a:off x="3380559" y="3961569"/>
            <a:ext cx="411018" cy="463748"/>
            <a:chOff x="3287517" y="3964098"/>
            <a:chExt cx="411018" cy="463748"/>
          </a:xfrm>
        </p:grpSpPr>
        <p:sp>
          <p:nvSpPr>
            <p:cNvPr id="1407" name="Google Shape;1407;p73"/>
            <p:cNvSpPr/>
            <p:nvPr/>
          </p:nvSpPr>
          <p:spPr>
            <a:xfrm>
              <a:off x="3433125" y="4061123"/>
              <a:ext cx="184276" cy="31920"/>
            </a:xfrm>
            <a:custGeom>
              <a:rect b="b" l="l" r="r" t="t"/>
              <a:pathLst>
                <a:path extrusionOk="0" h="454" w="2621">
                  <a:moveTo>
                    <a:pt x="501" y="1"/>
                  </a:moveTo>
                  <a:lnTo>
                    <a:pt x="1" y="453"/>
                  </a:lnTo>
                  <a:lnTo>
                    <a:pt x="2382" y="453"/>
                  </a:lnTo>
                  <a:cubicBezTo>
                    <a:pt x="2525" y="453"/>
                    <a:pt x="2620" y="358"/>
                    <a:pt x="2620" y="215"/>
                  </a:cubicBezTo>
                  <a:cubicBezTo>
                    <a:pt x="2608" y="96"/>
                    <a:pt x="2513" y="1"/>
                    <a:pt x="2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3"/>
            <p:cNvSpPr/>
            <p:nvPr/>
          </p:nvSpPr>
          <p:spPr>
            <a:xfrm>
              <a:off x="3287517" y="3964098"/>
              <a:ext cx="411018" cy="463748"/>
            </a:xfrm>
            <a:custGeom>
              <a:rect b="b" l="l" r="r" t="t"/>
              <a:pathLst>
                <a:path extrusionOk="0" h="6596" w="5846">
                  <a:moveTo>
                    <a:pt x="4453" y="988"/>
                  </a:moveTo>
                  <a:cubicBezTo>
                    <a:pt x="4798" y="988"/>
                    <a:pt x="5072" y="1274"/>
                    <a:pt x="5072" y="1595"/>
                  </a:cubicBezTo>
                  <a:cubicBezTo>
                    <a:pt x="5084" y="1952"/>
                    <a:pt x="4798" y="2226"/>
                    <a:pt x="4453" y="2226"/>
                  </a:cubicBezTo>
                  <a:lnTo>
                    <a:pt x="1584" y="2226"/>
                  </a:lnTo>
                  <a:cubicBezTo>
                    <a:pt x="1512" y="2226"/>
                    <a:pt x="1441" y="2178"/>
                    <a:pt x="1405" y="2107"/>
                  </a:cubicBezTo>
                  <a:cubicBezTo>
                    <a:pt x="1381" y="2036"/>
                    <a:pt x="1393" y="1952"/>
                    <a:pt x="1453" y="1893"/>
                  </a:cubicBezTo>
                  <a:lnTo>
                    <a:pt x="2346" y="1047"/>
                  </a:lnTo>
                  <a:cubicBezTo>
                    <a:pt x="2369" y="1024"/>
                    <a:pt x="2429" y="988"/>
                    <a:pt x="2477" y="988"/>
                  </a:cubicBezTo>
                  <a:close/>
                  <a:moveTo>
                    <a:pt x="3317" y="2658"/>
                  </a:moveTo>
                  <a:cubicBezTo>
                    <a:pt x="3364" y="2658"/>
                    <a:pt x="3411" y="2673"/>
                    <a:pt x="3453" y="2702"/>
                  </a:cubicBezTo>
                  <a:cubicBezTo>
                    <a:pt x="3465" y="2702"/>
                    <a:pt x="3655" y="2881"/>
                    <a:pt x="3858" y="3131"/>
                  </a:cubicBezTo>
                  <a:cubicBezTo>
                    <a:pt x="4155" y="3488"/>
                    <a:pt x="4310" y="3798"/>
                    <a:pt x="4310" y="4083"/>
                  </a:cubicBezTo>
                  <a:cubicBezTo>
                    <a:pt x="4322" y="4488"/>
                    <a:pt x="4155" y="4714"/>
                    <a:pt x="4024" y="4834"/>
                  </a:cubicBezTo>
                  <a:cubicBezTo>
                    <a:pt x="3893" y="4929"/>
                    <a:pt x="3727" y="5012"/>
                    <a:pt x="3536" y="5036"/>
                  </a:cubicBezTo>
                  <a:lnTo>
                    <a:pt x="3536" y="5560"/>
                  </a:lnTo>
                  <a:cubicBezTo>
                    <a:pt x="3536" y="5667"/>
                    <a:pt x="3465" y="5750"/>
                    <a:pt x="3346" y="5750"/>
                  </a:cubicBezTo>
                  <a:cubicBezTo>
                    <a:pt x="3227" y="5750"/>
                    <a:pt x="3131" y="5667"/>
                    <a:pt x="3131" y="5560"/>
                  </a:cubicBezTo>
                  <a:lnTo>
                    <a:pt x="3131" y="5036"/>
                  </a:lnTo>
                  <a:cubicBezTo>
                    <a:pt x="2941" y="5012"/>
                    <a:pt x="2762" y="4929"/>
                    <a:pt x="2631" y="4834"/>
                  </a:cubicBezTo>
                  <a:cubicBezTo>
                    <a:pt x="2488" y="4714"/>
                    <a:pt x="2334" y="4488"/>
                    <a:pt x="2334" y="4083"/>
                  </a:cubicBezTo>
                  <a:cubicBezTo>
                    <a:pt x="2334" y="3798"/>
                    <a:pt x="2477" y="3488"/>
                    <a:pt x="2774" y="3131"/>
                  </a:cubicBezTo>
                  <a:cubicBezTo>
                    <a:pt x="2989" y="2881"/>
                    <a:pt x="3191" y="2702"/>
                    <a:pt x="3191" y="2702"/>
                  </a:cubicBezTo>
                  <a:cubicBezTo>
                    <a:pt x="3227" y="2673"/>
                    <a:pt x="3271" y="2658"/>
                    <a:pt x="3317" y="2658"/>
                  </a:cubicBezTo>
                  <a:close/>
                  <a:moveTo>
                    <a:pt x="1338" y="0"/>
                  </a:moveTo>
                  <a:cubicBezTo>
                    <a:pt x="1285" y="0"/>
                    <a:pt x="1230" y="25"/>
                    <a:pt x="1191" y="71"/>
                  </a:cubicBezTo>
                  <a:lnTo>
                    <a:pt x="71" y="1178"/>
                  </a:lnTo>
                  <a:cubicBezTo>
                    <a:pt x="0" y="1262"/>
                    <a:pt x="0" y="1381"/>
                    <a:pt x="71" y="1452"/>
                  </a:cubicBezTo>
                  <a:cubicBezTo>
                    <a:pt x="119" y="1500"/>
                    <a:pt x="155" y="1512"/>
                    <a:pt x="202" y="1512"/>
                  </a:cubicBezTo>
                  <a:cubicBezTo>
                    <a:pt x="250" y="1512"/>
                    <a:pt x="298" y="1500"/>
                    <a:pt x="333" y="1464"/>
                  </a:cubicBezTo>
                  <a:lnTo>
                    <a:pt x="631" y="1762"/>
                  </a:lnTo>
                  <a:lnTo>
                    <a:pt x="310" y="2071"/>
                  </a:lnTo>
                  <a:cubicBezTo>
                    <a:pt x="155" y="2226"/>
                    <a:pt x="71" y="2417"/>
                    <a:pt x="71" y="2631"/>
                  </a:cubicBezTo>
                  <a:lnTo>
                    <a:pt x="71" y="5488"/>
                  </a:lnTo>
                  <a:cubicBezTo>
                    <a:pt x="71" y="6096"/>
                    <a:pt x="595" y="6596"/>
                    <a:pt x="1226" y="6596"/>
                  </a:cubicBezTo>
                  <a:lnTo>
                    <a:pt x="4679" y="6596"/>
                  </a:lnTo>
                  <a:cubicBezTo>
                    <a:pt x="5322" y="6596"/>
                    <a:pt x="5846" y="6107"/>
                    <a:pt x="5846" y="5488"/>
                  </a:cubicBezTo>
                  <a:lnTo>
                    <a:pt x="5846" y="1107"/>
                  </a:lnTo>
                  <a:cubicBezTo>
                    <a:pt x="5846" y="500"/>
                    <a:pt x="5322" y="11"/>
                    <a:pt x="4679" y="11"/>
                  </a:cubicBezTo>
                  <a:lnTo>
                    <a:pt x="2810" y="11"/>
                  </a:lnTo>
                  <a:cubicBezTo>
                    <a:pt x="2596" y="11"/>
                    <a:pt x="2393" y="83"/>
                    <a:pt x="2238" y="226"/>
                  </a:cubicBezTo>
                  <a:lnTo>
                    <a:pt x="1798" y="643"/>
                  </a:lnTo>
                  <a:lnTo>
                    <a:pt x="1465" y="321"/>
                  </a:lnTo>
                  <a:cubicBezTo>
                    <a:pt x="1548" y="250"/>
                    <a:pt x="1524" y="107"/>
                    <a:pt x="1453" y="47"/>
                  </a:cubicBezTo>
                  <a:cubicBezTo>
                    <a:pt x="1421" y="16"/>
                    <a:pt x="1380" y="0"/>
                    <a:pt x="1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3"/>
            <p:cNvSpPr/>
            <p:nvPr/>
          </p:nvSpPr>
          <p:spPr>
            <a:xfrm>
              <a:off x="3478333" y="4182545"/>
              <a:ext cx="85494" cy="110523"/>
            </a:xfrm>
            <a:custGeom>
              <a:rect b="b" l="l" r="r" t="t"/>
              <a:pathLst>
                <a:path extrusionOk="0" h="1572" w="1216">
                  <a:moveTo>
                    <a:pt x="596" y="0"/>
                  </a:moveTo>
                  <a:cubicBezTo>
                    <a:pt x="548" y="72"/>
                    <a:pt x="465" y="179"/>
                    <a:pt x="358" y="274"/>
                  </a:cubicBezTo>
                  <a:cubicBezTo>
                    <a:pt x="144" y="560"/>
                    <a:pt x="1" y="810"/>
                    <a:pt x="1" y="988"/>
                  </a:cubicBezTo>
                  <a:cubicBezTo>
                    <a:pt x="1" y="1322"/>
                    <a:pt x="144" y="1512"/>
                    <a:pt x="405" y="1572"/>
                  </a:cubicBezTo>
                  <a:lnTo>
                    <a:pt x="405" y="1215"/>
                  </a:lnTo>
                  <a:cubicBezTo>
                    <a:pt x="405" y="1107"/>
                    <a:pt x="477" y="1024"/>
                    <a:pt x="596" y="1012"/>
                  </a:cubicBezTo>
                  <a:cubicBezTo>
                    <a:pt x="715" y="1012"/>
                    <a:pt x="810" y="1095"/>
                    <a:pt x="810" y="1203"/>
                  </a:cubicBezTo>
                  <a:lnTo>
                    <a:pt x="810" y="1560"/>
                  </a:lnTo>
                  <a:cubicBezTo>
                    <a:pt x="1072" y="1500"/>
                    <a:pt x="1215" y="1310"/>
                    <a:pt x="1215" y="988"/>
                  </a:cubicBezTo>
                  <a:cubicBezTo>
                    <a:pt x="1215" y="679"/>
                    <a:pt x="834" y="238"/>
                    <a:pt x="5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73"/>
          <p:cNvGrpSpPr/>
          <p:nvPr/>
        </p:nvGrpSpPr>
        <p:grpSpPr>
          <a:xfrm>
            <a:off x="4147475" y="3962341"/>
            <a:ext cx="181745" cy="462204"/>
            <a:chOff x="3764627" y="3963184"/>
            <a:chExt cx="181745" cy="462204"/>
          </a:xfrm>
        </p:grpSpPr>
        <p:sp>
          <p:nvSpPr>
            <p:cNvPr id="1411" name="Google Shape;1411;p73"/>
            <p:cNvSpPr/>
            <p:nvPr/>
          </p:nvSpPr>
          <p:spPr>
            <a:xfrm>
              <a:off x="3790570" y="4349949"/>
              <a:ext cx="129014" cy="75440"/>
            </a:xfrm>
            <a:custGeom>
              <a:rect b="b" l="l" r="r" t="t"/>
              <a:pathLst>
                <a:path extrusionOk="0" h="1073" w="1835">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3"/>
            <p:cNvSpPr/>
            <p:nvPr/>
          </p:nvSpPr>
          <p:spPr>
            <a:xfrm>
              <a:off x="3764627" y="4190912"/>
              <a:ext cx="181745" cy="131475"/>
            </a:xfrm>
            <a:custGeom>
              <a:rect b="b" l="l" r="r" t="t"/>
              <a:pathLst>
                <a:path extrusionOk="0" h="1870" w="2585">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3"/>
            <p:cNvSpPr/>
            <p:nvPr/>
          </p:nvSpPr>
          <p:spPr>
            <a:xfrm>
              <a:off x="3769689" y="4019290"/>
              <a:ext cx="167472" cy="81275"/>
            </a:xfrm>
            <a:custGeom>
              <a:rect b="b" l="l" r="r" t="t"/>
              <a:pathLst>
                <a:path extrusionOk="0" h="1156" w="2382">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3"/>
            <p:cNvSpPr/>
            <p:nvPr/>
          </p:nvSpPr>
          <p:spPr>
            <a:xfrm>
              <a:off x="3768845" y="4130588"/>
              <a:ext cx="169160" cy="82119"/>
            </a:xfrm>
            <a:custGeom>
              <a:rect b="b" l="l" r="r" t="t"/>
              <a:pathLst>
                <a:path extrusionOk="0" h="1168" w="2406">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3"/>
            <p:cNvSpPr/>
            <p:nvPr/>
          </p:nvSpPr>
          <p:spPr>
            <a:xfrm>
              <a:off x="3769689" y="4075396"/>
              <a:ext cx="168316" cy="81275"/>
            </a:xfrm>
            <a:custGeom>
              <a:rect b="b" l="l" r="r" t="t"/>
              <a:pathLst>
                <a:path extrusionOk="0" h="1156" w="2394">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3"/>
            <p:cNvSpPr/>
            <p:nvPr/>
          </p:nvSpPr>
          <p:spPr>
            <a:xfrm>
              <a:off x="3788883" y="3963184"/>
              <a:ext cx="130702" cy="78744"/>
            </a:xfrm>
            <a:custGeom>
              <a:rect b="b" l="l" r="r" t="t"/>
              <a:pathLst>
                <a:path extrusionOk="0" h="1120" w="1859">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73"/>
          <p:cNvGrpSpPr/>
          <p:nvPr/>
        </p:nvGrpSpPr>
        <p:grpSpPr>
          <a:xfrm>
            <a:off x="4644277" y="3962798"/>
            <a:ext cx="462131" cy="461290"/>
            <a:chOff x="4158913" y="3964872"/>
            <a:chExt cx="462131" cy="461290"/>
          </a:xfrm>
        </p:grpSpPr>
        <p:sp>
          <p:nvSpPr>
            <p:cNvPr id="1418" name="Google Shape;1418;p73"/>
            <p:cNvSpPr/>
            <p:nvPr/>
          </p:nvSpPr>
          <p:spPr>
            <a:xfrm>
              <a:off x="4158913" y="4351636"/>
              <a:ext cx="462131" cy="74526"/>
            </a:xfrm>
            <a:custGeom>
              <a:rect b="b" l="l" r="r" t="t"/>
              <a:pathLst>
                <a:path extrusionOk="0" h="1060" w="6573">
                  <a:moveTo>
                    <a:pt x="0" y="0"/>
                  </a:moveTo>
                  <a:lnTo>
                    <a:pt x="0" y="1060"/>
                  </a:lnTo>
                  <a:lnTo>
                    <a:pt x="6573" y="1060"/>
                  </a:lnTo>
                  <a:lnTo>
                    <a:pt x="6573" y="0"/>
                  </a:lnTo>
                  <a:lnTo>
                    <a:pt x="6442" y="0"/>
                  </a:lnTo>
                  <a:cubicBezTo>
                    <a:pt x="6382" y="0"/>
                    <a:pt x="6311" y="12"/>
                    <a:pt x="6263" y="60"/>
                  </a:cubicBezTo>
                  <a:cubicBezTo>
                    <a:pt x="6204" y="107"/>
                    <a:pt x="6120" y="131"/>
                    <a:pt x="6037" y="131"/>
                  </a:cubicBezTo>
                  <a:cubicBezTo>
                    <a:pt x="5954" y="131"/>
                    <a:pt x="5882" y="107"/>
                    <a:pt x="5823" y="60"/>
                  </a:cubicBezTo>
                  <a:cubicBezTo>
                    <a:pt x="5751" y="36"/>
                    <a:pt x="5704" y="0"/>
                    <a:pt x="5644" y="0"/>
                  </a:cubicBezTo>
                  <a:cubicBezTo>
                    <a:pt x="5573" y="0"/>
                    <a:pt x="5501" y="12"/>
                    <a:pt x="5454" y="60"/>
                  </a:cubicBezTo>
                  <a:cubicBezTo>
                    <a:pt x="5394" y="107"/>
                    <a:pt x="5311" y="131"/>
                    <a:pt x="5239" y="131"/>
                  </a:cubicBezTo>
                  <a:cubicBezTo>
                    <a:pt x="5144" y="131"/>
                    <a:pt x="5073" y="107"/>
                    <a:pt x="5013" y="60"/>
                  </a:cubicBezTo>
                  <a:cubicBezTo>
                    <a:pt x="4953" y="36"/>
                    <a:pt x="4894" y="0"/>
                    <a:pt x="4834" y="0"/>
                  </a:cubicBezTo>
                  <a:cubicBezTo>
                    <a:pt x="4775" y="0"/>
                    <a:pt x="4703" y="12"/>
                    <a:pt x="4656" y="60"/>
                  </a:cubicBezTo>
                  <a:cubicBezTo>
                    <a:pt x="4596" y="107"/>
                    <a:pt x="4501" y="131"/>
                    <a:pt x="4430" y="131"/>
                  </a:cubicBezTo>
                  <a:cubicBezTo>
                    <a:pt x="4346" y="131"/>
                    <a:pt x="4263" y="107"/>
                    <a:pt x="4203" y="60"/>
                  </a:cubicBezTo>
                  <a:cubicBezTo>
                    <a:pt x="4144" y="36"/>
                    <a:pt x="4084" y="0"/>
                    <a:pt x="4025" y="0"/>
                  </a:cubicBezTo>
                  <a:cubicBezTo>
                    <a:pt x="3965" y="0"/>
                    <a:pt x="3894" y="12"/>
                    <a:pt x="3846" y="60"/>
                  </a:cubicBezTo>
                  <a:cubicBezTo>
                    <a:pt x="3787" y="107"/>
                    <a:pt x="3703" y="131"/>
                    <a:pt x="3632" y="131"/>
                  </a:cubicBezTo>
                  <a:cubicBezTo>
                    <a:pt x="3537" y="131"/>
                    <a:pt x="3465" y="107"/>
                    <a:pt x="3406" y="60"/>
                  </a:cubicBezTo>
                  <a:cubicBezTo>
                    <a:pt x="3346" y="36"/>
                    <a:pt x="3287" y="0"/>
                    <a:pt x="3227" y="0"/>
                  </a:cubicBezTo>
                  <a:cubicBezTo>
                    <a:pt x="3168" y="0"/>
                    <a:pt x="3096" y="12"/>
                    <a:pt x="3048" y="60"/>
                  </a:cubicBezTo>
                  <a:cubicBezTo>
                    <a:pt x="2989" y="107"/>
                    <a:pt x="2894" y="131"/>
                    <a:pt x="2822" y="131"/>
                  </a:cubicBezTo>
                  <a:cubicBezTo>
                    <a:pt x="2739" y="131"/>
                    <a:pt x="2656" y="107"/>
                    <a:pt x="2596" y="60"/>
                  </a:cubicBezTo>
                  <a:cubicBezTo>
                    <a:pt x="2536" y="36"/>
                    <a:pt x="2477" y="0"/>
                    <a:pt x="2417" y="0"/>
                  </a:cubicBezTo>
                  <a:cubicBezTo>
                    <a:pt x="2358" y="0"/>
                    <a:pt x="2286" y="12"/>
                    <a:pt x="2239" y="60"/>
                  </a:cubicBezTo>
                  <a:cubicBezTo>
                    <a:pt x="2179" y="107"/>
                    <a:pt x="2096" y="131"/>
                    <a:pt x="2025" y="131"/>
                  </a:cubicBezTo>
                  <a:cubicBezTo>
                    <a:pt x="1929" y="131"/>
                    <a:pt x="1858" y="107"/>
                    <a:pt x="1798" y="60"/>
                  </a:cubicBezTo>
                  <a:cubicBezTo>
                    <a:pt x="1739" y="36"/>
                    <a:pt x="1679" y="0"/>
                    <a:pt x="1620" y="0"/>
                  </a:cubicBezTo>
                  <a:cubicBezTo>
                    <a:pt x="1560" y="0"/>
                    <a:pt x="1489" y="12"/>
                    <a:pt x="1441" y="60"/>
                  </a:cubicBezTo>
                  <a:cubicBezTo>
                    <a:pt x="1382" y="107"/>
                    <a:pt x="1286" y="131"/>
                    <a:pt x="1215" y="131"/>
                  </a:cubicBezTo>
                  <a:cubicBezTo>
                    <a:pt x="1132" y="131"/>
                    <a:pt x="1048" y="107"/>
                    <a:pt x="989" y="60"/>
                  </a:cubicBezTo>
                  <a:cubicBezTo>
                    <a:pt x="929" y="36"/>
                    <a:pt x="870" y="0"/>
                    <a:pt x="810" y="0"/>
                  </a:cubicBezTo>
                  <a:cubicBezTo>
                    <a:pt x="751" y="0"/>
                    <a:pt x="679" y="12"/>
                    <a:pt x="631" y="60"/>
                  </a:cubicBezTo>
                  <a:cubicBezTo>
                    <a:pt x="572" y="107"/>
                    <a:pt x="489" y="131"/>
                    <a:pt x="417" y="131"/>
                  </a:cubicBezTo>
                  <a:cubicBezTo>
                    <a:pt x="322" y="131"/>
                    <a:pt x="250" y="107"/>
                    <a:pt x="179" y="60"/>
                  </a:cubicBezTo>
                  <a:cubicBezTo>
                    <a:pt x="131" y="36"/>
                    <a:pt x="6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3"/>
            <p:cNvSpPr/>
            <p:nvPr/>
          </p:nvSpPr>
          <p:spPr>
            <a:xfrm>
              <a:off x="4168124" y="3964872"/>
              <a:ext cx="430352" cy="370099"/>
            </a:xfrm>
            <a:custGeom>
              <a:rect b="b" l="l" r="r" t="t"/>
              <a:pathLst>
                <a:path extrusionOk="0" h="5264" w="6121">
                  <a:moveTo>
                    <a:pt x="584" y="0"/>
                  </a:moveTo>
                  <a:cubicBezTo>
                    <a:pt x="477" y="0"/>
                    <a:pt x="393" y="84"/>
                    <a:pt x="393" y="191"/>
                  </a:cubicBezTo>
                  <a:lnTo>
                    <a:pt x="393" y="905"/>
                  </a:lnTo>
                  <a:lnTo>
                    <a:pt x="0" y="5192"/>
                  </a:lnTo>
                  <a:cubicBezTo>
                    <a:pt x="48" y="5204"/>
                    <a:pt x="108" y="5239"/>
                    <a:pt x="155" y="5263"/>
                  </a:cubicBezTo>
                  <a:lnTo>
                    <a:pt x="179" y="5263"/>
                  </a:lnTo>
                  <a:cubicBezTo>
                    <a:pt x="298" y="5192"/>
                    <a:pt x="429" y="5144"/>
                    <a:pt x="584" y="5144"/>
                  </a:cubicBezTo>
                  <a:cubicBezTo>
                    <a:pt x="643" y="5144"/>
                    <a:pt x="703" y="5144"/>
                    <a:pt x="751" y="5156"/>
                  </a:cubicBezTo>
                  <a:lnTo>
                    <a:pt x="1060" y="2715"/>
                  </a:lnTo>
                  <a:cubicBezTo>
                    <a:pt x="1001" y="2691"/>
                    <a:pt x="953" y="2620"/>
                    <a:pt x="953" y="2537"/>
                  </a:cubicBezTo>
                  <a:cubicBezTo>
                    <a:pt x="953" y="2453"/>
                    <a:pt x="1012" y="2394"/>
                    <a:pt x="1084" y="2358"/>
                  </a:cubicBezTo>
                  <a:lnTo>
                    <a:pt x="1084" y="1786"/>
                  </a:lnTo>
                  <a:cubicBezTo>
                    <a:pt x="1084" y="1679"/>
                    <a:pt x="1179" y="1584"/>
                    <a:pt x="1286" y="1584"/>
                  </a:cubicBezTo>
                  <a:lnTo>
                    <a:pt x="2322" y="1584"/>
                  </a:lnTo>
                  <a:cubicBezTo>
                    <a:pt x="2429" y="1584"/>
                    <a:pt x="2513" y="1679"/>
                    <a:pt x="2513" y="1786"/>
                  </a:cubicBezTo>
                  <a:lnTo>
                    <a:pt x="2513" y="2358"/>
                  </a:lnTo>
                  <a:cubicBezTo>
                    <a:pt x="2596" y="2394"/>
                    <a:pt x="2656" y="2465"/>
                    <a:pt x="2656" y="2537"/>
                  </a:cubicBezTo>
                  <a:cubicBezTo>
                    <a:pt x="2656" y="2620"/>
                    <a:pt x="2608" y="2679"/>
                    <a:pt x="2548" y="2715"/>
                  </a:cubicBezTo>
                  <a:lnTo>
                    <a:pt x="2858" y="5156"/>
                  </a:lnTo>
                  <a:cubicBezTo>
                    <a:pt x="2929" y="5132"/>
                    <a:pt x="3013" y="5132"/>
                    <a:pt x="3084" y="5132"/>
                  </a:cubicBezTo>
                  <a:cubicBezTo>
                    <a:pt x="3156" y="5132"/>
                    <a:pt x="3227" y="5144"/>
                    <a:pt x="3310" y="5156"/>
                  </a:cubicBezTo>
                  <a:lnTo>
                    <a:pt x="3620" y="2703"/>
                  </a:lnTo>
                  <a:cubicBezTo>
                    <a:pt x="3560" y="2679"/>
                    <a:pt x="3513" y="2620"/>
                    <a:pt x="3513" y="2525"/>
                  </a:cubicBezTo>
                  <a:cubicBezTo>
                    <a:pt x="3513" y="2441"/>
                    <a:pt x="3572" y="2382"/>
                    <a:pt x="3644" y="2346"/>
                  </a:cubicBezTo>
                  <a:lnTo>
                    <a:pt x="3644" y="1763"/>
                  </a:lnTo>
                  <a:cubicBezTo>
                    <a:pt x="3644" y="1667"/>
                    <a:pt x="3739" y="1572"/>
                    <a:pt x="3834" y="1572"/>
                  </a:cubicBezTo>
                  <a:lnTo>
                    <a:pt x="4882" y="1572"/>
                  </a:lnTo>
                  <a:cubicBezTo>
                    <a:pt x="4989" y="1572"/>
                    <a:pt x="5072" y="1667"/>
                    <a:pt x="5072" y="1763"/>
                  </a:cubicBezTo>
                  <a:lnTo>
                    <a:pt x="5072" y="2346"/>
                  </a:lnTo>
                  <a:cubicBezTo>
                    <a:pt x="5144" y="2382"/>
                    <a:pt x="5215" y="2453"/>
                    <a:pt x="5215" y="2525"/>
                  </a:cubicBezTo>
                  <a:cubicBezTo>
                    <a:pt x="5215" y="2596"/>
                    <a:pt x="5168" y="2656"/>
                    <a:pt x="5108" y="2703"/>
                  </a:cubicBezTo>
                  <a:lnTo>
                    <a:pt x="5418" y="5144"/>
                  </a:lnTo>
                  <a:cubicBezTo>
                    <a:pt x="5465" y="5132"/>
                    <a:pt x="5525" y="5132"/>
                    <a:pt x="5561" y="5132"/>
                  </a:cubicBezTo>
                  <a:cubicBezTo>
                    <a:pt x="5704" y="5132"/>
                    <a:pt x="5834" y="5180"/>
                    <a:pt x="5954" y="5251"/>
                  </a:cubicBezTo>
                  <a:lnTo>
                    <a:pt x="5977" y="5251"/>
                  </a:lnTo>
                  <a:cubicBezTo>
                    <a:pt x="6025" y="5215"/>
                    <a:pt x="6073" y="5192"/>
                    <a:pt x="6120" y="5180"/>
                  </a:cubicBezTo>
                  <a:lnTo>
                    <a:pt x="5668" y="893"/>
                  </a:lnTo>
                  <a:lnTo>
                    <a:pt x="5668" y="191"/>
                  </a:lnTo>
                  <a:cubicBezTo>
                    <a:pt x="5668" y="84"/>
                    <a:pt x="5584" y="0"/>
                    <a:pt x="5477" y="0"/>
                  </a:cubicBezTo>
                  <a:lnTo>
                    <a:pt x="5061" y="0"/>
                  </a:lnTo>
                  <a:cubicBezTo>
                    <a:pt x="4953" y="0"/>
                    <a:pt x="4870" y="84"/>
                    <a:pt x="4870" y="191"/>
                  </a:cubicBezTo>
                  <a:lnTo>
                    <a:pt x="4870" y="893"/>
                  </a:lnTo>
                  <a:lnTo>
                    <a:pt x="1191" y="893"/>
                  </a:lnTo>
                  <a:lnTo>
                    <a:pt x="1191" y="191"/>
                  </a:lnTo>
                  <a:cubicBezTo>
                    <a:pt x="1191" y="84"/>
                    <a:pt x="1108" y="0"/>
                    <a:pt x="1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3"/>
            <p:cNvSpPr/>
            <p:nvPr/>
          </p:nvSpPr>
          <p:spPr>
            <a:xfrm>
              <a:off x="4246798" y="4155758"/>
              <a:ext cx="89642" cy="177526"/>
            </a:xfrm>
            <a:custGeom>
              <a:rect b="b" l="l" r="r" t="t"/>
              <a:pathLst>
                <a:path extrusionOk="0" h="2525" w="1275">
                  <a:moveTo>
                    <a:pt x="977" y="0"/>
                  </a:moveTo>
                  <a:lnTo>
                    <a:pt x="310" y="24"/>
                  </a:lnTo>
                  <a:lnTo>
                    <a:pt x="1" y="2465"/>
                  </a:lnTo>
                  <a:cubicBezTo>
                    <a:pt x="84" y="2429"/>
                    <a:pt x="179" y="2405"/>
                    <a:pt x="263" y="2405"/>
                  </a:cubicBezTo>
                  <a:cubicBezTo>
                    <a:pt x="405" y="2405"/>
                    <a:pt x="536" y="2441"/>
                    <a:pt x="655" y="2524"/>
                  </a:cubicBezTo>
                  <a:lnTo>
                    <a:pt x="679" y="2524"/>
                  </a:lnTo>
                  <a:cubicBezTo>
                    <a:pt x="798" y="2441"/>
                    <a:pt x="929" y="2405"/>
                    <a:pt x="1072" y="2405"/>
                  </a:cubicBezTo>
                  <a:cubicBezTo>
                    <a:pt x="1144" y="2405"/>
                    <a:pt x="1215" y="2417"/>
                    <a:pt x="1275" y="2429"/>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3"/>
            <p:cNvSpPr/>
            <p:nvPr/>
          </p:nvSpPr>
          <p:spPr>
            <a:xfrm>
              <a:off x="4269437" y="4102183"/>
              <a:ext cx="46051" cy="26857"/>
            </a:xfrm>
            <a:custGeom>
              <a:rect b="b" l="l" r="r" t="t"/>
              <a:pathLst>
                <a:path extrusionOk="0" h="382" w="655">
                  <a:moveTo>
                    <a:pt x="0" y="0"/>
                  </a:moveTo>
                  <a:lnTo>
                    <a:pt x="0" y="381"/>
                  </a:lnTo>
                  <a:lnTo>
                    <a:pt x="655"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3"/>
            <p:cNvSpPr/>
            <p:nvPr/>
          </p:nvSpPr>
          <p:spPr>
            <a:xfrm>
              <a:off x="4424255" y="4157375"/>
              <a:ext cx="91329" cy="176753"/>
            </a:xfrm>
            <a:custGeom>
              <a:rect b="b" l="l" r="r" t="t"/>
              <a:pathLst>
                <a:path extrusionOk="0" h="2514" w="1299">
                  <a:moveTo>
                    <a:pt x="298" y="1"/>
                  </a:moveTo>
                  <a:lnTo>
                    <a:pt x="1" y="2418"/>
                  </a:lnTo>
                  <a:cubicBezTo>
                    <a:pt x="84" y="2406"/>
                    <a:pt x="144" y="2394"/>
                    <a:pt x="215" y="2394"/>
                  </a:cubicBezTo>
                  <a:cubicBezTo>
                    <a:pt x="346" y="2394"/>
                    <a:pt x="477" y="2442"/>
                    <a:pt x="596" y="2513"/>
                  </a:cubicBezTo>
                  <a:lnTo>
                    <a:pt x="632" y="2513"/>
                  </a:lnTo>
                  <a:cubicBezTo>
                    <a:pt x="751" y="2442"/>
                    <a:pt x="882" y="2394"/>
                    <a:pt x="1013" y="2394"/>
                  </a:cubicBezTo>
                  <a:cubicBezTo>
                    <a:pt x="1120" y="2394"/>
                    <a:pt x="1203" y="2406"/>
                    <a:pt x="1299" y="2454"/>
                  </a:cubicBezTo>
                  <a:lnTo>
                    <a:pt x="1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3"/>
            <p:cNvSpPr/>
            <p:nvPr/>
          </p:nvSpPr>
          <p:spPr>
            <a:xfrm>
              <a:off x="4446894" y="4102183"/>
              <a:ext cx="46122" cy="26857"/>
            </a:xfrm>
            <a:custGeom>
              <a:rect b="b" l="l" r="r" t="t"/>
              <a:pathLst>
                <a:path extrusionOk="0" h="382" w="656">
                  <a:moveTo>
                    <a:pt x="0" y="0"/>
                  </a:moveTo>
                  <a:lnTo>
                    <a:pt x="0" y="381"/>
                  </a:lnTo>
                  <a:lnTo>
                    <a:pt x="655"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73"/>
          <p:cNvGrpSpPr/>
          <p:nvPr/>
        </p:nvGrpSpPr>
        <p:grpSpPr>
          <a:xfrm>
            <a:off x="5376094" y="3962377"/>
            <a:ext cx="414392" cy="462131"/>
            <a:chOff x="4767498" y="3959036"/>
            <a:chExt cx="414392" cy="462131"/>
          </a:xfrm>
        </p:grpSpPr>
        <p:sp>
          <p:nvSpPr>
            <p:cNvPr id="1425" name="Google Shape;1425;p73"/>
            <p:cNvSpPr/>
            <p:nvPr/>
          </p:nvSpPr>
          <p:spPr>
            <a:xfrm>
              <a:off x="4926534" y="4100496"/>
              <a:ext cx="97165" cy="126483"/>
            </a:xfrm>
            <a:custGeom>
              <a:rect b="b" l="l" r="r" t="t"/>
              <a:pathLst>
                <a:path extrusionOk="0" h="1799" w="1382">
                  <a:moveTo>
                    <a:pt x="691" y="0"/>
                  </a:moveTo>
                  <a:cubicBezTo>
                    <a:pt x="417" y="274"/>
                    <a:pt x="0" y="762"/>
                    <a:pt x="0" y="1131"/>
                  </a:cubicBezTo>
                  <a:cubicBezTo>
                    <a:pt x="0" y="1370"/>
                    <a:pt x="60" y="1548"/>
                    <a:pt x="203" y="1655"/>
                  </a:cubicBezTo>
                  <a:cubicBezTo>
                    <a:pt x="286" y="1727"/>
                    <a:pt x="405" y="1774"/>
                    <a:pt x="512" y="1786"/>
                  </a:cubicBezTo>
                  <a:lnTo>
                    <a:pt x="512" y="1370"/>
                  </a:lnTo>
                  <a:cubicBezTo>
                    <a:pt x="512" y="1262"/>
                    <a:pt x="584" y="1179"/>
                    <a:pt x="691" y="1179"/>
                  </a:cubicBezTo>
                  <a:cubicBezTo>
                    <a:pt x="798" y="1179"/>
                    <a:pt x="882" y="1262"/>
                    <a:pt x="882" y="1370"/>
                  </a:cubicBezTo>
                  <a:lnTo>
                    <a:pt x="882" y="1798"/>
                  </a:lnTo>
                  <a:cubicBezTo>
                    <a:pt x="989" y="1786"/>
                    <a:pt x="1108" y="1739"/>
                    <a:pt x="1191" y="1667"/>
                  </a:cubicBezTo>
                  <a:cubicBezTo>
                    <a:pt x="1334" y="1548"/>
                    <a:pt x="1382" y="1381"/>
                    <a:pt x="1382" y="1143"/>
                  </a:cubicBezTo>
                  <a:cubicBezTo>
                    <a:pt x="1382" y="762"/>
                    <a:pt x="953" y="274"/>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3"/>
            <p:cNvSpPr/>
            <p:nvPr/>
          </p:nvSpPr>
          <p:spPr>
            <a:xfrm>
              <a:off x="4767498" y="3959036"/>
              <a:ext cx="414392" cy="462131"/>
            </a:xfrm>
            <a:custGeom>
              <a:rect b="b" l="l" r="r" t="t"/>
              <a:pathLst>
                <a:path extrusionOk="0" h="6573" w="5894">
                  <a:moveTo>
                    <a:pt x="2959" y="1527"/>
                  </a:moveTo>
                  <a:cubicBezTo>
                    <a:pt x="3004" y="1527"/>
                    <a:pt x="3048" y="1542"/>
                    <a:pt x="3084" y="1572"/>
                  </a:cubicBezTo>
                  <a:cubicBezTo>
                    <a:pt x="3191" y="1655"/>
                    <a:pt x="4060" y="2429"/>
                    <a:pt x="4060" y="3131"/>
                  </a:cubicBezTo>
                  <a:cubicBezTo>
                    <a:pt x="4084" y="3596"/>
                    <a:pt x="3894" y="3846"/>
                    <a:pt x="3739" y="3977"/>
                  </a:cubicBezTo>
                  <a:cubicBezTo>
                    <a:pt x="3596" y="4108"/>
                    <a:pt x="3394" y="4191"/>
                    <a:pt x="3155" y="4215"/>
                  </a:cubicBezTo>
                  <a:lnTo>
                    <a:pt x="3155" y="4822"/>
                  </a:lnTo>
                  <a:cubicBezTo>
                    <a:pt x="3155" y="4917"/>
                    <a:pt x="3096" y="5001"/>
                    <a:pt x="3013" y="5025"/>
                  </a:cubicBezTo>
                  <a:cubicBezTo>
                    <a:pt x="2996" y="5027"/>
                    <a:pt x="2981" y="5029"/>
                    <a:pt x="2966" y="5029"/>
                  </a:cubicBezTo>
                  <a:cubicBezTo>
                    <a:pt x="2849" y="5029"/>
                    <a:pt x="2774" y="4949"/>
                    <a:pt x="2774" y="4822"/>
                  </a:cubicBezTo>
                  <a:lnTo>
                    <a:pt x="2774" y="4203"/>
                  </a:lnTo>
                  <a:cubicBezTo>
                    <a:pt x="2536" y="4167"/>
                    <a:pt x="2346" y="4096"/>
                    <a:pt x="2191" y="3965"/>
                  </a:cubicBezTo>
                  <a:cubicBezTo>
                    <a:pt x="2048" y="3834"/>
                    <a:pt x="1846" y="3572"/>
                    <a:pt x="1846" y="3131"/>
                  </a:cubicBezTo>
                  <a:cubicBezTo>
                    <a:pt x="1846" y="2429"/>
                    <a:pt x="2739" y="1655"/>
                    <a:pt x="2834" y="1572"/>
                  </a:cubicBezTo>
                  <a:cubicBezTo>
                    <a:pt x="2870" y="1542"/>
                    <a:pt x="2914" y="1527"/>
                    <a:pt x="2959" y="1527"/>
                  </a:cubicBezTo>
                  <a:close/>
                  <a:moveTo>
                    <a:pt x="596" y="0"/>
                  </a:moveTo>
                  <a:cubicBezTo>
                    <a:pt x="369" y="0"/>
                    <a:pt x="179" y="179"/>
                    <a:pt x="179" y="405"/>
                  </a:cubicBezTo>
                  <a:cubicBezTo>
                    <a:pt x="179" y="643"/>
                    <a:pt x="357" y="822"/>
                    <a:pt x="596" y="822"/>
                  </a:cubicBezTo>
                  <a:lnTo>
                    <a:pt x="738" y="822"/>
                  </a:lnTo>
                  <a:cubicBezTo>
                    <a:pt x="0" y="2369"/>
                    <a:pt x="0" y="4203"/>
                    <a:pt x="738" y="5751"/>
                  </a:cubicBezTo>
                  <a:lnTo>
                    <a:pt x="619" y="5751"/>
                  </a:lnTo>
                  <a:cubicBezTo>
                    <a:pt x="393" y="5751"/>
                    <a:pt x="203" y="5929"/>
                    <a:pt x="203" y="6156"/>
                  </a:cubicBezTo>
                  <a:cubicBezTo>
                    <a:pt x="203" y="6394"/>
                    <a:pt x="381" y="6572"/>
                    <a:pt x="619" y="6572"/>
                  </a:cubicBezTo>
                  <a:lnTo>
                    <a:pt x="5299" y="6572"/>
                  </a:lnTo>
                  <a:cubicBezTo>
                    <a:pt x="5525" y="6572"/>
                    <a:pt x="5715" y="6394"/>
                    <a:pt x="5715" y="6168"/>
                  </a:cubicBezTo>
                  <a:cubicBezTo>
                    <a:pt x="5715" y="5941"/>
                    <a:pt x="5537" y="5751"/>
                    <a:pt x="5299" y="5751"/>
                  </a:cubicBezTo>
                  <a:lnTo>
                    <a:pt x="5168" y="5751"/>
                  </a:lnTo>
                  <a:cubicBezTo>
                    <a:pt x="5894" y="4203"/>
                    <a:pt x="5894" y="2369"/>
                    <a:pt x="5168" y="822"/>
                  </a:cubicBezTo>
                  <a:lnTo>
                    <a:pt x="5287" y="822"/>
                  </a:lnTo>
                  <a:cubicBezTo>
                    <a:pt x="5513" y="822"/>
                    <a:pt x="5703" y="643"/>
                    <a:pt x="5703" y="417"/>
                  </a:cubicBezTo>
                  <a:cubicBezTo>
                    <a:pt x="5703" y="179"/>
                    <a:pt x="5525" y="0"/>
                    <a:pt x="5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73"/>
          <p:cNvGrpSpPr/>
          <p:nvPr/>
        </p:nvGrpSpPr>
        <p:grpSpPr>
          <a:xfrm>
            <a:off x="6005021" y="3962657"/>
            <a:ext cx="468810" cy="461572"/>
            <a:chOff x="5269777" y="3965434"/>
            <a:chExt cx="468810" cy="461572"/>
          </a:xfrm>
        </p:grpSpPr>
        <p:sp>
          <p:nvSpPr>
            <p:cNvPr id="1428" name="Google Shape;1428;p73"/>
            <p:cNvSpPr/>
            <p:nvPr/>
          </p:nvSpPr>
          <p:spPr>
            <a:xfrm>
              <a:off x="5464812" y="4400782"/>
              <a:ext cx="29318" cy="26225"/>
            </a:xfrm>
            <a:custGeom>
              <a:rect b="b" l="l" r="r" t="t"/>
              <a:pathLst>
                <a:path extrusionOk="0" h="373" w="417">
                  <a:moveTo>
                    <a:pt x="210" y="1"/>
                  </a:moveTo>
                  <a:cubicBezTo>
                    <a:pt x="173" y="1"/>
                    <a:pt x="137" y="10"/>
                    <a:pt x="107" y="27"/>
                  </a:cubicBezTo>
                  <a:cubicBezTo>
                    <a:pt x="24" y="75"/>
                    <a:pt x="0" y="170"/>
                    <a:pt x="24" y="242"/>
                  </a:cubicBezTo>
                  <a:cubicBezTo>
                    <a:pt x="48" y="313"/>
                    <a:pt x="119" y="373"/>
                    <a:pt x="203" y="373"/>
                  </a:cubicBezTo>
                  <a:cubicBezTo>
                    <a:pt x="310" y="373"/>
                    <a:pt x="381" y="301"/>
                    <a:pt x="405" y="230"/>
                  </a:cubicBezTo>
                  <a:cubicBezTo>
                    <a:pt x="417" y="147"/>
                    <a:pt x="381" y="75"/>
                    <a:pt x="322" y="27"/>
                  </a:cubicBezTo>
                  <a:cubicBezTo>
                    <a:pt x="286" y="10"/>
                    <a:pt x="247"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3"/>
            <p:cNvSpPr/>
            <p:nvPr/>
          </p:nvSpPr>
          <p:spPr>
            <a:xfrm>
              <a:off x="5269777" y="4398461"/>
              <a:ext cx="143990" cy="28545"/>
            </a:xfrm>
            <a:custGeom>
              <a:rect b="b" l="l" r="r" t="t"/>
              <a:pathLst>
                <a:path extrusionOk="0" h="406" w="2048">
                  <a:moveTo>
                    <a:pt x="226" y="1"/>
                  </a:moveTo>
                  <a:cubicBezTo>
                    <a:pt x="95" y="1"/>
                    <a:pt x="0" y="120"/>
                    <a:pt x="36" y="263"/>
                  </a:cubicBezTo>
                  <a:cubicBezTo>
                    <a:pt x="60" y="346"/>
                    <a:pt x="143" y="406"/>
                    <a:pt x="226" y="406"/>
                  </a:cubicBezTo>
                  <a:lnTo>
                    <a:pt x="1822" y="406"/>
                  </a:lnTo>
                  <a:cubicBezTo>
                    <a:pt x="1953" y="406"/>
                    <a:pt x="2048" y="299"/>
                    <a:pt x="2012" y="156"/>
                  </a:cubicBezTo>
                  <a:cubicBezTo>
                    <a:pt x="1988" y="60"/>
                    <a:pt x="1905"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3"/>
            <p:cNvSpPr/>
            <p:nvPr/>
          </p:nvSpPr>
          <p:spPr>
            <a:xfrm>
              <a:off x="5273926" y="4267056"/>
              <a:ext cx="104688" cy="26014"/>
            </a:xfrm>
            <a:custGeom>
              <a:rect b="b" l="l" r="r" t="t"/>
              <a:pathLst>
                <a:path extrusionOk="0" h="370" w="1489">
                  <a:moveTo>
                    <a:pt x="203" y="1"/>
                  </a:moveTo>
                  <a:cubicBezTo>
                    <a:pt x="96" y="1"/>
                    <a:pt x="1" y="84"/>
                    <a:pt x="1" y="191"/>
                  </a:cubicBezTo>
                  <a:cubicBezTo>
                    <a:pt x="1" y="298"/>
                    <a:pt x="96" y="370"/>
                    <a:pt x="203" y="370"/>
                  </a:cubicBezTo>
                  <a:lnTo>
                    <a:pt x="1298" y="370"/>
                  </a:lnTo>
                  <a:cubicBezTo>
                    <a:pt x="1406" y="370"/>
                    <a:pt x="1489" y="286"/>
                    <a:pt x="1489" y="179"/>
                  </a:cubicBezTo>
                  <a:cubicBezTo>
                    <a:pt x="1489" y="72"/>
                    <a:pt x="1406" y="1"/>
                    <a:pt x="1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3"/>
            <p:cNvSpPr/>
            <p:nvPr/>
          </p:nvSpPr>
          <p:spPr>
            <a:xfrm>
              <a:off x="5407862" y="4264525"/>
              <a:ext cx="329883" cy="98009"/>
            </a:xfrm>
            <a:custGeom>
              <a:rect b="b" l="l" r="r" t="t"/>
              <a:pathLst>
                <a:path extrusionOk="0" h="1394" w="4692">
                  <a:moveTo>
                    <a:pt x="215" y="1"/>
                  </a:moveTo>
                  <a:cubicBezTo>
                    <a:pt x="96" y="1"/>
                    <a:pt x="1" y="108"/>
                    <a:pt x="24" y="215"/>
                  </a:cubicBezTo>
                  <a:cubicBezTo>
                    <a:pt x="36" y="322"/>
                    <a:pt x="108" y="394"/>
                    <a:pt x="215" y="394"/>
                  </a:cubicBezTo>
                  <a:lnTo>
                    <a:pt x="3965" y="394"/>
                  </a:lnTo>
                  <a:cubicBezTo>
                    <a:pt x="4156" y="394"/>
                    <a:pt x="4311" y="561"/>
                    <a:pt x="4275" y="751"/>
                  </a:cubicBezTo>
                  <a:cubicBezTo>
                    <a:pt x="4263" y="882"/>
                    <a:pt x="4156" y="989"/>
                    <a:pt x="4025" y="1001"/>
                  </a:cubicBezTo>
                  <a:cubicBezTo>
                    <a:pt x="3999" y="1008"/>
                    <a:pt x="3974" y="1011"/>
                    <a:pt x="3949" y="1011"/>
                  </a:cubicBezTo>
                  <a:cubicBezTo>
                    <a:pt x="3848" y="1011"/>
                    <a:pt x="3758" y="956"/>
                    <a:pt x="3692" y="870"/>
                  </a:cubicBezTo>
                  <a:cubicBezTo>
                    <a:pt x="3654" y="810"/>
                    <a:pt x="3592" y="778"/>
                    <a:pt x="3531" y="778"/>
                  </a:cubicBezTo>
                  <a:cubicBezTo>
                    <a:pt x="3496" y="778"/>
                    <a:pt x="3460" y="789"/>
                    <a:pt x="3430" y="811"/>
                  </a:cubicBezTo>
                  <a:cubicBezTo>
                    <a:pt x="3334" y="858"/>
                    <a:pt x="3311" y="977"/>
                    <a:pt x="3370" y="1061"/>
                  </a:cubicBezTo>
                  <a:cubicBezTo>
                    <a:pt x="3501" y="1275"/>
                    <a:pt x="3727" y="1394"/>
                    <a:pt x="3965" y="1394"/>
                  </a:cubicBezTo>
                  <a:cubicBezTo>
                    <a:pt x="4370" y="1394"/>
                    <a:pt x="4692" y="1049"/>
                    <a:pt x="4668" y="620"/>
                  </a:cubicBezTo>
                  <a:cubicBezTo>
                    <a:pt x="4632" y="263"/>
                    <a:pt x="4334" y="1"/>
                    <a:pt x="3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3"/>
            <p:cNvSpPr/>
            <p:nvPr/>
          </p:nvSpPr>
          <p:spPr>
            <a:xfrm>
              <a:off x="5272238" y="4328786"/>
              <a:ext cx="29389" cy="27068"/>
            </a:xfrm>
            <a:custGeom>
              <a:rect b="b" l="l" r="r" t="t"/>
              <a:pathLst>
                <a:path extrusionOk="0" h="385" w="418">
                  <a:moveTo>
                    <a:pt x="217" y="1"/>
                  </a:moveTo>
                  <a:cubicBezTo>
                    <a:pt x="168" y="1"/>
                    <a:pt x="120" y="18"/>
                    <a:pt x="84" y="39"/>
                  </a:cubicBezTo>
                  <a:cubicBezTo>
                    <a:pt x="25" y="99"/>
                    <a:pt x="1" y="194"/>
                    <a:pt x="25" y="266"/>
                  </a:cubicBezTo>
                  <a:cubicBezTo>
                    <a:pt x="60" y="337"/>
                    <a:pt x="132" y="385"/>
                    <a:pt x="203" y="385"/>
                  </a:cubicBezTo>
                  <a:cubicBezTo>
                    <a:pt x="298" y="385"/>
                    <a:pt x="382" y="325"/>
                    <a:pt x="406" y="230"/>
                  </a:cubicBezTo>
                  <a:cubicBezTo>
                    <a:pt x="417" y="147"/>
                    <a:pt x="382" y="75"/>
                    <a:pt x="310" y="28"/>
                  </a:cubicBezTo>
                  <a:cubicBezTo>
                    <a:pt x="282" y="8"/>
                    <a:pt x="249"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3"/>
            <p:cNvSpPr/>
            <p:nvPr/>
          </p:nvSpPr>
          <p:spPr>
            <a:xfrm>
              <a:off x="5321665" y="4329841"/>
              <a:ext cx="336562" cy="96321"/>
            </a:xfrm>
            <a:custGeom>
              <a:rect b="b" l="l" r="r" t="t"/>
              <a:pathLst>
                <a:path extrusionOk="0" h="1370" w="4787">
                  <a:moveTo>
                    <a:pt x="262" y="1"/>
                  </a:moveTo>
                  <a:cubicBezTo>
                    <a:pt x="119" y="1"/>
                    <a:pt x="0" y="191"/>
                    <a:pt x="155" y="358"/>
                  </a:cubicBezTo>
                  <a:cubicBezTo>
                    <a:pt x="179" y="370"/>
                    <a:pt x="191" y="370"/>
                    <a:pt x="203" y="370"/>
                  </a:cubicBezTo>
                  <a:lnTo>
                    <a:pt x="3775" y="370"/>
                  </a:lnTo>
                  <a:cubicBezTo>
                    <a:pt x="4013" y="370"/>
                    <a:pt x="4191" y="644"/>
                    <a:pt x="4013" y="894"/>
                  </a:cubicBezTo>
                  <a:lnTo>
                    <a:pt x="4001" y="905"/>
                  </a:lnTo>
                  <a:cubicBezTo>
                    <a:pt x="3932" y="961"/>
                    <a:pt x="3857" y="986"/>
                    <a:pt x="3785" y="986"/>
                  </a:cubicBezTo>
                  <a:cubicBezTo>
                    <a:pt x="3659" y="986"/>
                    <a:pt x="3542" y="908"/>
                    <a:pt x="3489" y="786"/>
                  </a:cubicBezTo>
                  <a:cubicBezTo>
                    <a:pt x="3477" y="775"/>
                    <a:pt x="3465" y="763"/>
                    <a:pt x="3453" y="763"/>
                  </a:cubicBezTo>
                  <a:cubicBezTo>
                    <a:pt x="3424" y="755"/>
                    <a:pt x="3396" y="752"/>
                    <a:pt x="3371" y="752"/>
                  </a:cubicBezTo>
                  <a:cubicBezTo>
                    <a:pt x="3189" y="752"/>
                    <a:pt x="3106" y="922"/>
                    <a:pt x="3179" y="1036"/>
                  </a:cubicBezTo>
                  <a:cubicBezTo>
                    <a:pt x="3310" y="1251"/>
                    <a:pt x="3536" y="1370"/>
                    <a:pt x="3775" y="1370"/>
                  </a:cubicBezTo>
                  <a:cubicBezTo>
                    <a:pt x="4358" y="1370"/>
                    <a:pt x="4787" y="655"/>
                    <a:pt x="4144" y="60"/>
                  </a:cubicBezTo>
                  <a:cubicBezTo>
                    <a:pt x="4120" y="13"/>
                    <a:pt x="4072" y="1"/>
                    <a:pt x="4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3"/>
            <p:cNvSpPr/>
            <p:nvPr/>
          </p:nvSpPr>
          <p:spPr>
            <a:xfrm>
              <a:off x="5271395" y="3965434"/>
              <a:ext cx="467193" cy="261544"/>
            </a:xfrm>
            <a:custGeom>
              <a:rect b="b" l="l" r="r" t="t"/>
              <a:pathLst>
                <a:path extrusionOk="0" h="3720" w="6645">
                  <a:moveTo>
                    <a:pt x="3312" y="0"/>
                  </a:moveTo>
                  <a:cubicBezTo>
                    <a:pt x="2852" y="0"/>
                    <a:pt x="2501" y="376"/>
                    <a:pt x="2501" y="826"/>
                  </a:cubicBezTo>
                  <a:lnTo>
                    <a:pt x="2501" y="1064"/>
                  </a:lnTo>
                  <a:lnTo>
                    <a:pt x="2037" y="1064"/>
                  </a:lnTo>
                  <a:cubicBezTo>
                    <a:pt x="1584" y="1064"/>
                    <a:pt x="1203" y="1421"/>
                    <a:pt x="1203" y="1874"/>
                  </a:cubicBezTo>
                  <a:cubicBezTo>
                    <a:pt x="1203" y="1957"/>
                    <a:pt x="1215" y="2028"/>
                    <a:pt x="1227" y="2088"/>
                  </a:cubicBezTo>
                  <a:lnTo>
                    <a:pt x="870" y="2088"/>
                  </a:lnTo>
                  <a:cubicBezTo>
                    <a:pt x="441" y="2088"/>
                    <a:pt x="84" y="2409"/>
                    <a:pt x="37" y="2826"/>
                  </a:cubicBezTo>
                  <a:cubicBezTo>
                    <a:pt x="1" y="3326"/>
                    <a:pt x="382" y="3719"/>
                    <a:pt x="858" y="3719"/>
                  </a:cubicBezTo>
                  <a:lnTo>
                    <a:pt x="5787" y="3719"/>
                  </a:lnTo>
                  <a:cubicBezTo>
                    <a:pt x="6216" y="3719"/>
                    <a:pt x="6573" y="3398"/>
                    <a:pt x="6621" y="2981"/>
                  </a:cubicBezTo>
                  <a:cubicBezTo>
                    <a:pt x="6645" y="2505"/>
                    <a:pt x="6264" y="2088"/>
                    <a:pt x="5787" y="2088"/>
                  </a:cubicBezTo>
                  <a:lnTo>
                    <a:pt x="5394" y="2088"/>
                  </a:lnTo>
                  <a:cubicBezTo>
                    <a:pt x="5418" y="2017"/>
                    <a:pt x="5430" y="1957"/>
                    <a:pt x="5430" y="1874"/>
                  </a:cubicBezTo>
                  <a:cubicBezTo>
                    <a:pt x="5430" y="1433"/>
                    <a:pt x="5037" y="1064"/>
                    <a:pt x="4597" y="1064"/>
                  </a:cubicBezTo>
                  <a:lnTo>
                    <a:pt x="4132" y="1064"/>
                  </a:lnTo>
                  <a:lnTo>
                    <a:pt x="4132" y="838"/>
                  </a:lnTo>
                  <a:cubicBezTo>
                    <a:pt x="4132" y="409"/>
                    <a:pt x="3811" y="52"/>
                    <a:pt x="3394" y="4"/>
                  </a:cubicBezTo>
                  <a:cubicBezTo>
                    <a:pt x="3366" y="2"/>
                    <a:pt x="3339"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73"/>
          <p:cNvGrpSpPr/>
          <p:nvPr/>
        </p:nvGrpSpPr>
        <p:grpSpPr>
          <a:xfrm>
            <a:off x="6711357" y="3962763"/>
            <a:ext cx="466281" cy="461360"/>
            <a:chOff x="5813890" y="3960653"/>
            <a:chExt cx="466281" cy="461360"/>
          </a:xfrm>
        </p:grpSpPr>
        <p:sp>
          <p:nvSpPr>
            <p:cNvPr id="1436" name="Google Shape;1436;p73"/>
            <p:cNvSpPr/>
            <p:nvPr/>
          </p:nvSpPr>
          <p:spPr>
            <a:xfrm>
              <a:off x="5955349" y="3960653"/>
              <a:ext cx="27701" cy="36068"/>
            </a:xfrm>
            <a:custGeom>
              <a:rect b="b" l="l" r="r" t="t"/>
              <a:pathLst>
                <a:path extrusionOk="0" h="513" w="394">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3"/>
            <p:cNvSpPr/>
            <p:nvPr/>
          </p:nvSpPr>
          <p:spPr>
            <a:xfrm>
              <a:off x="5854036" y="4001291"/>
              <a:ext cx="39443" cy="39021"/>
            </a:xfrm>
            <a:custGeom>
              <a:rect b="b" l="l" r="r" t="t"/>
              <a:pathLst>
                <a:path extrusionOk="0" h="555" w="561">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3"/>
            <p:cNvSpPr/>
            <p:nvPr/>
          </p:nvSpPr>
          <p:spPr>
            <a:xfrm>
              <a:off x="5813890" y="4100496"/>
              <a:ext cx="36068" cy="27701"/>
            </a:xfrm>
            <a:custGeom>
              <a:rect b="b" l="l" r="r" t="t"/>
              <a:pathLst>
                <a:path extrusionOk="0" h="394" w="513">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3"/>
            <p:cNvSpPr/>
            <p:nvPr/>
          </p:nvSpPr>
          <p:spPr>
            <a:xfrm>
              <a:off x="5854036" y="4188381"/>
              <a:ext cx="39443" cy="38599"/>
            </a:xfrm>
            <a:custGeom>
              <a:rect b="b" l="l" r="r" t="t"/>
              <a:pathLst>
                <a:path extrusionOk="0" h="549" w="561">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5955349" y="4232745"/>
              <a:ext cx="27701" cy="36068"/>
            </a:xfrm>
            <a:custGeom>
              <a:rect b="b" l="l" r="r" t="t"/>
              <a:pathLst>
                <a:path extrusionOk="0" h="513" w="394">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3"/>
            <p:cNvSpPr/>
            <p:nvPr/>
          </p:nvSpPr>
          <p:spPr>
            <a:xfrm>
              <a:off x="6043234" y="4188381"/>
              <a:ext cx="40216" cy="38599"/>
            </a:xfrm>
            <a:custGeom>
              <a:rect b="b" l="l" r="r" t="t"/>
              <a:pathLst>
                <a:path extrusionOk="0" h="549" w="572">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3"/>
            <p:cNvSpPr/>
            <p:nvPr/>
          </p:nvSpPr>
          <p:spPr>
            <a:xfrm>
              <a:off x="6088442" y="4101340"/>
              <a:ext cx="35224" cy="27701"/>
            </a:xfrm>
            <a:custGeom>
              <a:rect b="b" l="l" r="r" t="t"/>
              <a:pathLst>
                <a:path extrusionOk="0" h="394" w="501">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3"/>
            <p:cNvSpPr/>
            <p:nvPr/>
          </p:nvSpPr>
          <p:spPr>
            <a:xfrm>
              <a:off x="6043234" y="4001291"/>
              <a:ext cx="40216" cy="39021"/>
            </a:xfrm>
            <a:custGeom>
              <a:rect b="b" l="l" r="r" t="t"/>
              <a:pathLst>
                <a:path extrusionOk="0" h="555" w="572">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3"/>
            <p:cNvSpPr/>
            <p:nvPr/>
          </p:nvSpPr>
          <p:spPr>
            <a:xfrm>
              <a:off x="5954506" y="4263751"/>
              <a:ext cx="302252" cy="158262"/>
            </a:xfrm>
            <a:custGeom>
              <a:rect b="b" l="l" r="r" t="t"/>
              <a:pathLst>
                <a:path extrusionOk="0" h="2251" w="4299">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3"/>
            <p:cNvSpPr/>
            <p:nvPr/>
          </p:nvSpPr>
          <p:spPr>
            <a:xfrm>
              <a:off x="6116917" y="4154914"/>
              <a:ext cx="163254" cy="80432"/>
            </a:xfrm>
            <a:custGeom>
              <a:rect b="b" l="l" r="r" t="t"/>
              <a:pathLst>
                <a:path extrusionOk="0" h="1144" w="2322">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3"/>
            <p:cNvSpPr/>
            <p:nvPr/>
          </p:nvSpPr>
          <p:spPr>
            <a:xfrm>
              <a:off x="5876675" y="4021821"/>
              <a:ext cx="184206" cy="184206"/>
            </a:xfrm>
            <a:custGeom>
              <a:rect b="b" l="l" r="r" t="t"/>
              <a:pathLst>
                <a:path extrusionOk="0" h="2620" w="262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3"/>
          <p:cNvGrpSpPr/>
          <p:nvPr/>
        </p:nvGrpSpPr>
        <p:grpSpPr>
          <a:xfrm>
            <a:off x="7378777" y="3998338"/>
            <a:ext cx="462131" cy="390209"/>
            <a:chOff x="6322005" y="3961497"/>
            <a:chExt cx="462131" cy="390209"/>
          </a:xfrm>
        </p:grpSpPr>
        <p:sp>
          <p:nvSpPr>
            <p:cNvPr id="1448" name="Google Shape;1448;p73"/>
            <p:cNvSpPr/>
            <p:nvPr/>
          </p:nvSpPr>
          <p:spPr>
            <a:xfrm>
              <a:off x="6491939" y="4052757"/>
              <a:ext cx="192572" cy="103071"/>
            </a:xfrm>
            <a:custGeom>
              <a:rect b="b" l="l" r="r" t="t"/>
              <a:pathLst>
                <a:path extrusionOk="0" h="1466" w="2739">
                  <a:moveTo>
                    <a:pt x="0" y="1"/>
                  </a:moveTo>
                  <a:lnTo>
                    <a:pt x="0" y="1465"/>
                  </a:lnTo>
                  <a:lnTo>
                    <a:pt x="2739" y="1465"/>
                  </a:lnTo>
                  <a:lnTo>
                    <a:pt x="2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3"/>
            <p:cNvSpPr/>
            <p:nvPr/>
          </p:nvSpPr>
          <p:spPr>
            <a:xfrm>
              <a:off x="6322005" y="3961497"/>
              <a:ext cx="462131" cy="302322"/>
            </a:xfrm>
            <a:custGeom>
              <a:rect b="b" l="l" r="r" t="t"/>
              <a:pathLst>
                <a:path extrusionOk="0" h="4300" w="6573">
                  <a:moveTo>
                    <a:pt x="1286" y="1072"/>
                  </a:moveTo>
                  <a:cubicBezTo>
                    <a:pt x="1381" y="1072"/>
                    <a:pt x="1453" y="1132"/>
                    <a:pt x="1488" y="1215"/>
                  </a:cubicBezTo>
                  <a:cubicBezTo>
                    <a:pt x="1512" y="1346"/>
                    <a:pt x="1417" y="1477"/>
                    <a:pt x="1286" y="1477"/>
                  </a:cubicBezTo>
                  <a:lnTo>
                    <a:pt x="953" y="1477"/>
                  </a:lnTo>
                  <a:cubicBezTo>
                    <a:pt x="846" y="1477"/>
                    <a:pt x="750" y="1382"/>
                    <a:pt x="750" y="1275"/>
                  </a:cubicBezTo>
                  <a:cubicBezTo>
                    <a:pt x="774" y="1156"/>
                    <a:pt x="857" y="1072"/>
                    <a:pt x="965" y="1072"/>
                  </a:cubicBezTo>
                  <a:close/>
                  <a:moveTo>
                    <a:pt x="1286" y="1834"/>
                  </a:moveTo>
                  <a:cubicBezTo>
                    <a:pt x="1393" y="1834"/>
                    <a:pt x="1488" y="1906"/>
                    <a:pt x="1488" y="2013"/>
                  </a:cubicBezTo>
                  <a:cubicBezTo>
                    <a:pt x="1488" y="2108"/>
                    <a:pt x="1393" y="2204"/>
                    <a:pt x="1286" y="2204"/>
                  </a:cubicBezTo>
                  <a:lnTo>
                    <a:pt x="965" y="2204"/>
                  </a:lnTo>
                  <a:cubicBezTo>
                    <a:pt x="857" y="2204"/>
                    <a:pt x="774" y="2108"/>
                    <a:pt x="774" y="2013"/>
                  </a:cubicBezTo>
                  <a:cubicBezTo>
                    <a:pt x="786" y="1918"/>
                    <a:pt x="869" y="1834"/>
                    <a:pt x="977" y="1834"/>
                  </a:cubicBezTo>
                  <a:close/>
                  <a:moveTo>
                    <a:pt x="1286" y="2608"/>
                  </a:moveTo>
                  <a:cubicBezTo>
                    <a:pt x="1381" y="2608"/>
                    <a:pt x="1453" y="2668"/>
                    <a:pt x="1488" y="2751"/>
                  </a:cubicBezTo>
                  <a:cubicBezTo>
                    <a:pt x="1512" y="2882"/>
                    <a:pt x="1417" y="3001"/>
                    <a:pt x="1286" y="3001"/>
                  </a:cubicBezTo>
                  <a:lnTo>
                    <a:pt x="953" y="3001"/>
                  </a:lnTo>
                  <a:cubicBezTo>
                    <a:pt x="846" y="3001"/>
                    <a:pt x="750" y="2918"/>
                    <a:pt x="750" y="2811"/>
                  </a:cubicBezTo>
                  <a:cubicBezTo>
                    <a:pt x="774" y="2692"/>
                    <a:pt x="857" y="2608"/>
                    <a:pt x="965" y="2608"/>
                  </a:cubicBezTo>
                  <a:close/>
                  <a:moveTo>
                    <a:pt x="5358" y="906"/>
                  </a:moveTo>
                  <a:cubicBezTo>
                    <a:pt x="5453" y="906"/>
                    <a:pt x="5549" y="1001"/>
                    <a:pt x="5549" y="1096"/>
                  </a:cubicBezTo>
                  <a:lnTo>
                    <a:pt x="5549" y="2966"/>
                  </a:lnTo>
                  <a:cubicBezTo>
                    <a:pt x="5549" y="3061"/>
                    <a:pt x="5453" y="3156"/>
                    <a:pt x="5358" y="3156"/>
                  </a:cubicBezTo>
                  <a:lnTo>
                    <a:pt x="2227" y="3156"/>
                  </a:lnTo>
                  <a:cubicBezTo>
                    <a:pt x="2120" y="3156"/>
                    <a:pt x="2036" y="3061"/>
                    <a:pt x="2036" y="2966"/>
                  </a:cubicBezTo>
                  <a:lnTo>
                    <a:pt x="2036" y="1096"/>
                  </a:lnTo>
                  <a:cubicBezTo>
                    <a:pt x="2036" y="1001"/>
                    <a:pt x="2120" y="906"/>
                    <a:pt x="2227" y="906"/>
                  </a:cubicBezTo>
                  <a:close/>
                  <a:moveTo>
                    <a:pt x="3017" y="3531"/>
                  </a:moveTo>
                  <a:cubicBezTo>
                    <a:pt x="3052" y="3531"/>
                    <a:pt x="3088" y="3540"/>
                    <a:pt x="3120" y="3561"/>
                  </a:cubicBezTo>
                  <a:cubicBezTo>
                    <a:pt x="3179" y="3597"/>
                    <a:pt x="3227" y="3692"/>
                    <a:pt x="3215" y="3763"/>
                  </a:cubicBezTo>
                  <a:cubicBezTo>
                    <a:pt x="3191" y="3858"/>
                    <a:pt x="3108" y="3918"/>
                    <a:pt x="3012" y="3918"/>
                  </a:cubicBezTo>
                  <a:cubicBezTo>
                    <a:pt x="2941" y="3918"/>
                    <a:pt x="2870" y="3870"/>
                    <a:pt x="2834" y="3775"/>
                  </a:cubicBezTo>
                  <a:cubicBezTo>
                    <a:pt x="2810" y="3704"/>
                    <a:pt x="2834" y="3620"/>
                    <a:pt x="2893" y="3573"/>
                  </a:cubicBezTo>
                  <a:cubicBezTo>
                    <a:pt x="2927" y="3546"/>
                    <a:pt x="2972" y="3531"/>
                    <a:pt x="3017" y="3531"/>
                  </a:cubicBezTo>
                  <a:close/>
                  <a:moveTo>
                    <a:pt x="3791" y="3531"/>
                  </a:moveTo>
                  <a:cubicBezTo>
                    <a:pt x="3826" y="3531"/>
                    <a:pt x="3862" y="3540"/>
                    <a:pt x="3894" y="3561"/>
                  </a:cubicBezTo>
                  <a:cubicBezTo>
                    <a:pt x="3953" y="3597"/>
                    <a:pt x="4001" y="3692"/>
                    <a:pt x="3989" y="3763"/>
                  </a:cubicBezTo>
                  <a:cubicBezTo>
                    <a:pt x="3965" y="3858"/>
                    <a:pt x="3882" y="3918"/>
                    <a:pt x="3786" y="3918"/>
                  </a:cubicBezTo>
                  <a:cubicBezTo>
                    <a:pt x="3715" y="3918"/>
                    <a:pt x="3644" y="3870"/>
                    <a:pt x="3608" y="3775"/>
                  </a:cubicBezTo>
                  <a:cubicBezTo>
                    <a:pt x="3584" y="3704"/>
                    <a:pt x="3608" y="3620"/>
                    <a:pt x="3667" y="3573"/>
                  </a:cubicBezTo>
                  <a:cubicBezTo>
                    <a:pt x="3701" y="3546"/>
                    <a:pt x="3745" y="3531"/>
                    <a:pt x="3791" y="3531"/>
                  </a:cubicBezTo>
                  <a:close/>
                  <a:moveTo>
                    <a:pt x="4553" y="3531"/>
                  </a:moveTo>
                  <a:cubicBezTo>
                    <a:pt x="4588" y="3531"/>
                    <a:pt x="4624" y="3540"/>
                    <a:pt x="4656" y="3561"/>
                  </a:cubicBezTo>
                  <a:cubicBezTo>
                    <a:pt x="4727" y="3597"/>
                    <a:pt x="4775" y="3692"/>
                    <a:pt x="4739" y="3763"/>
                  </a:cubicBezTo>
                  <a:cubicBezTo>
                    <a:pt x="4727" y="3858"/>
                    <a:pt x="4644" y="3918"/>
                    <a:pt x="4548" y="3918"/>
                  </a:cubicBezTo>
                  <a:cubicBezTo>
                    <a:pt x="4477" y="3918"/>
                    <a:pt x="4406" y="3858"/>
                    <a:pt x="4370" y="3775"/>
                  </a:cubicBezTo>
                  <a:cubicBezTo>
                    <a:pt x="4346" y="3704"/>
                    <a:pt x="4370" y="3620"/>
                    <a:pt x="4429" y="3573"/>
                  </a:cubicBezTo>
                  <a:cubicBezTo>
                    <a:pt x="4463" y="3546"/>
                    <a:pt x="4507" y="3531"/>
                    <a:pt x="4553" y="3531"/>
                  </a:cubicBezTo>
                  <a:close/>
                  <a:moveTo>
                    <a:pt x="679" y="1"/>
                  </a:moveTo>
                  <a:cubicBezTo>
                    <a:pt x="310" y="1"/>
                    <a:pt x="0" y="310"/>
                    <a:pt x="0" y="680"/>
                  </a:cubicBezTo>
                  <a:lnTo>
                    <a:pt x="0" y="4299"/>
                  </a:lnTo>
                  <a:lnTo>
                    <a:pt x="6572" y="4299"/>
                  </a:lnTo>
                  <a:lnTo>
                    <a:pt x="6572" y="680"/>
                  </a:lnTo>
                  <a:cubicBezTo>
                    <a:pt x="6572" y="310"/>
                    <a:pt x="6263" y="1"/>
                    <a:pt x="5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3"/>
            <p:cNvSpPr/>
            <p:nvPr/>
          </p:nvSpPr>
          <p:spPr>
            <a:xfrm>
              <a:off x="6322005" y="4289695"/>
              <a:ext cx="462131" cy="62011"/>
            </a:xfrm>
            <a:custGeom>
              <a:rect b="b" l="l" r="r" t="t"/>
              <a:pathLst>
                <a:path extrusionOk="0" h="882" w="6573">
                  <a:moveTo>
                    <a:pt x="0" y="0"/>
                  </a:moveTo>
                  <a:lnTo>
                    <a:pt x="0" y="214"/>
                  </a:lnTo>
                  <a:cubicBezTo>
                    <a:pt x="0" y="584"/>
                    <a:pt x="310" y="881"/>
                    <a:pt x="679" y="881"/>
                  </a:cubicBezTo>
                  <a:lnTo>
                    <a:pt x="5882" y="881"/>
                  </a:lnTo>
                  <a:cubicBezTo>
                    <a:pt x="6263" y="881"/>
                    <a:pt x="6572" y="584"/>
                    <a:pt x="6572" y="214"/>
                  </a:cubicBezTo>
                  <a:lnTo>
                    <a:pt x="6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74"/>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ALTERNATIVE RESOURCES</a:t>
            </a:r>
            <a:endParaRPr/>
          </a:p>
        </p:txBody>
      </p:sp>
      <p:sp>
        <p:nvSpPr>
          <p:cNvPr id="1456" name="Google Shape;1456;p74"/>
          <p:cNvSpPr/>
          <p:nvPr/>
        </p:nvSpPr>
        <p:spPr>
          <a:xfrm>
            <a:off x="662450" y="1333388"/>
            <a:ext cx="1792975" cy="1165100"/>
          </a:xfrm>
          <a:custGeom>
            <a:rect b="b" l="l" r="r" t="t"/>
            <a:pathLst>
              <a:path extrusionOk="0" h="46604" w="71719">
                <a:moveTo>
                  <a:pt x="29382" y="0"/>
                </a:moveTo>
                <a:cubicBezTo>
                  <a:pt x="11785" y="0"/>
                  <a:pt x="3670" y="13663"/>
                  <a:pt x="3670" y="13663"/>
                </a:cubicBezTo>
                <a:cubicBezTo>
                  <a:pt x="1" y="19267"/>
                  <a:pt x="1568" y="26839"/>
                  <a:pt x="7206" y="30509"/>
                </a:cubicBezTo>
                <a:cubicBezTo>
                  <a:pt x="9266" y="31845"/>
                  <a:pt x="11583" y="32485"/>
                  <a:pt x="13864" y="32485"/>
                </a:cubicBezTo>
                <a:cubicBezTo>
                  <a:pt x="14315" y="32485"/>
                  <a:pt x="14765" y="32460"/>
                  <a:pt x="15211" y="32410"/>
                </a:cubicBezTo>
                <a:cubicBezTo>
                  <a:pt x="16145" y="32310"/>
                  <a:pt x="17046" y="32110"/>
                  <a:pt x="17913" y="31776"/>
                </a:cubicBezTo>
                <a:cubicBezTo>
                  <a:pt x="19417" y="31509"/>
                  <a:pt x="20791" y="31392"/>
                  <a:pt x="22045" y="31392"/>
                </a:cubicBezTo>
                <a:cubicBezTo>
                  <a:pt x="28943" y="31392"/>
                  <a:pt x="32211" y="34950"/>
                  <a:pt x="33424" y="36813"/>
                </a:cubicBezTo>
                <a:cubicBezTo>
                  <a:pt x="33591" y="37113"/>
                  <a:pt x="33758" y="37414"/>
                  <a:pt x="33925" y="37647"/>
                </a:cubicBezTo>
                <a:lnTo>
                  <a:pt x="34058" y="37914"/>
                </a:lnTo>
                <a:lnTo>
                  <a:pt x="34092" y="37881"/>
                </a:lnTo>
                <a:cubicBezTo>
                  <a:pt x="35526" y="40049"/>
                  <a:pt x="37394" y="41984"/>
                  <a:pt x="39696" y="43485"/>
                </a:cubicBezTo>
                <a:cubicBezTo>
                  <a:pt x="42915" y="45595"/>
                  <a:pt x="46532" y="46603"/>
                  <a:pt x="50107" y="46603"/>
                </a:cubicBezTo>
                <a:cubicBezTo>
                  <a:pt x="56310" y="46603"/>
                  <a:pt x="62387" y="43567"/>
                  <a:pt x="66048" y="37981"/>
                </a:cubicBezTo>
                <a:cubicBezTo>
                  <a:pt x="71718" y="29208"/>
                  <a:pt x="69250" y="17399"/>
                  <a:pt x="60444" y="11662"/>
                </a:cubicBezTo>
                <a:cubicBezTo>
                  <a:pt x="60010" y="11362"/>
                  <a:pt x="59543" y="11061"/>
                  <a:pt x="59076" y="10828"/>
                </a:cubicBezTo>
                <a:cubicBezTo>
                  <a:pt x="47169" y="2776"/>
                  <a:pt x="37312" y="0"/>
                  <a:pt x="29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4203545" y="2944575"/>
            <a:ext cx="1792985" cy="1413325"/>
          </a:xfrm>
          <a:custGeom>
            <a:rect b="b" l="l" r="r" t="t"/>
            <a:pathLst>
              <a:path extrusionOk="0" h="31028" w="39363">
                <a:moveTo>
                  <a:pt x="21078" y="1"/>
                </a:moveTo>
                <a:cubicBezTo>
                  <a:pt x="18634" y="1"/>
                  <a:pt x="16478" y="1773"/>
                  <a:pt x="15979" y="4271"/>
                </a:cubicBezTo>
                <a:cubicBezTo>
                  <a:pt x="15946" y="4537"/>
                  <a:pt x="15912" y="4838"/>
                  <a:pt x="15912" y="5104"/>
                </a:cubicBezTo>
                <a:lnTo>
                  <a:pt x="15912" y="5305"/>
                </a:lnTo>
                <a:cubicBezTo>
                  <a:pt x="15846" y="6272"/>
                  <a:pt x="15379" y="10008"/>
                  <a:pt x="9708" y="11342"/>
                </a:cubicBezTo>
                <a:cubicBezTo>
                  <a:pt x="5438" y="11776"/>
                  <a:pt x="1802" y="14945"/>
                  <a:pt x="1002" y="19348"/>
                </a:cubicBezTo>
                <a:cubicBezTo>
                  <a:pt x="1" y="24685"/>
                  <a:pt x="3570" y="29856"/>
                  <a:pt x="8907" y="30856"/>
                </a:cubicBezTo>
                <a:cubicBezTo>
                  <a:pt x="9518" y="30972"/>
                  <a:pt x="10126" y="31028"/>
                  <a:pt x="10725" y="31028"/>
                </a:cubicBezTo>
                <a:cubicBezTo>
                  <a:pt x="13752" y="31028"/>
                  <a:pt x="16548" y="29604"/>
                  <a:pt x="18414" y="27320"/>
                </a:cubicBezTo>
                <a:cubicBezTo>
                  <a:pt x="19014" y="26520"/>
                  <a:pt x="19515" y="25653"/>
                  <a:pt x="19915" y="24685"/>
                </a:cubicBezTo>
                <a:cubicBezTo>
                  <a:pt x="21857" y="21834"/>
                  <a:pt x="25742" y="17659"/>
                  <a:pt x="31816" y="17659"/>
                </a:cubicBezTo>
                <a:cubicBezTo>
                  <a:pt x="32210" y="17659"/>
                  <a:pt x="32613" y="17677"/>
                  <a:pt x="33024" y="17714"/>
                </a:cubicBezTo>
                <a:cubicBezTo>
                  <a:pt x="33258" y="17780"/>
                  <a:pt x="33425" y="17847"/>
                  <a:pt x="33625" y="17880"/>
                </a:cubicBezTo>
                <a:cubicBezTo>
                  <a:pt x="33909" y="17934"/>
                  <a:pt x="34192" y="17960"/>
                  <a:pt x="34471" y="17960"/>
                </a:cubicBezTo>
                <a:cubicBezTo>
                  <a:pt x="36614" y="17960"/>
                  <a:pt x="38515" y="16432"/>
                  <a:pt x="38929" y="14278"/>
                </a:cubicBezTo>
                <a:cubicBezTo>
                  <a:pt x="39362" y="11809"/>
                  <a:pt x="37761" y="9441"/>
                  <a:pt x="35293" y="8974"/>
                </a:cubicBezTo>
                <a:cubicBezTo>
                  <a:pt x="34999" y="8913"/>
                  <a:pt x="34710" y="8883"/>
                  <a:pt x="34425" y="8883"/>
                </a:cubicBezTo>
                <a:cubicBezTo>
                  <a:pt x="33934" y="8883"/>
                  <a:pt x="33456" y="8972"/>
                  <a:pt x="32991" y="9141"/>
                </a:cubicBezTo>
                <a:cubicBezTo>
                  <a:pt x="32529" y="9216"/>
                  <a:pt x="31929" y="9288"/>
                  <a:pt x="31278" y="9288"/>
                </a:cubicBezTo>
                <a:cubicBezTo>
                  <a:pt x="29341" y="9288"/>
                  <a:pt x="26944" y="8658"/>
                  <a:pt x="26320" y="5638"/>
                </a:cubicBezTo>
                <a:cubicBezTo>
                  <a:pt x="26587" y="3103"/>
                  <a:pt x="24785" y="601"/>
                  <a:pt x="22083" y="101"/>
                </a:cubicBezTo>
                <a:cubicBezTo>
                  <a:pt x="21745" y="33"/>
                  <a:pt x="21409" y="1"/>
                  <a:pt x="210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2580937" y="2864067"/>
            <a:ext cx="1224873" cy="1366944"/>
          </a:xfrm>
          <a:custGeom>
            <a:rect b="b" l="l" r="r" t="t"/>
            <a:pathLst>
              <a:path extrusionOk="0" h="86161" w="77206">
                <a:moveTo>
                  <a:pt x="43626" y="0"/>
                </a:moveTo>
                <a:cubicBezTo>
                  <a:pt x="31498" y="0"/>
                  <a:pt x="18907" y="6868"/>
                  <a:pt x="11551" y="22967"/>
                </a:cubicBezTo>
                <a:cubicBezTo>
                  <a:pt x="1" y="48195"/>
                  <a:pt x="11521" y="68591"/>
                  <a:pt x="18542" y="77801"/>
                </a:cubicBezTo>
                <a:cubicBezTo>
                  <a:pt x="22068" y="82421"/>
                  <a:pt x="27266" y="85460"/>
                  <a:pt x="33041" y="86068"/>
                </a:cubicBezTo>
                <a:cubicBezTo>
                  <a:pt x="33654" y="86131"/>
                  <a:pt x="34255" y="86161"/>
                  <a:pt x="34845" y="86161"/>
                </a:cubicBezTo>
                <a:cubicBezTo>
                  <a:pt x="44307" y="86161"/>
                  <a:pt x="50652" y="78321"/>
                  <a:pt x="51826" y="69107"/>
                </a:cubicBezTo>
                <a:cubicBezTo>
                  <a:pt x="52464" y="64001"/>
                  <a:pt x="52585" y="60262"/>
                  <a:pt x="56567" y="56706"/>
                </a:cubicBezTo>
                <a:cubicBezTo>
                  <a:pt x="60944" y="52785"/>
                  <a:pt x="66476" y="50323"/>
                  <a:pt x="70428" y="45855"/>
                </a:cubicBezTo>
                <a:cubicBezTo>
                  <a:pt x="76081" y="39563"/>
                  <a:pt x="77206" y="31660"/>
                  <a:pt x="74957" y="23605"/>
                </a:cubicBezTo>
                <a:cubicBezTo>
                  <a:pt x="70878" y="9062"/>
                  <a:pt x="57557" y="0"/>
                  <a:pt x="43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269995" y="1333388"/>
            <a:ext cx="1554231" cy="1211848"/>
          </a:xfrm>
          <a:custGeom>
            <a:rect b="b" l="l" r="r" t="t"/>
            <a:pathLst>
              <a:path extrusionOk="0" fill="none" h="76385" w="97966">
                <a:moveTo>
                  <a:pt x="608" y="34743"/>
                </a:moveTo>
                <a:cubicBezTo>
                  <a:pt x="973" y="28967"/>
                  <a:pt x="3769" y="23618"/>
                  <a:pt x="8207" y="19849"/>
                </a:cubicBezTo>
                <a:cubicBezTo>
                  <a:pt x="17083" y="12402"/>
                  <a:pt x="36931" y="0"/>
                  <a:pt x="62707" y="10396"/>
                </a:cubicBezTo>
                <a:cubicBezTo>
                  <a:pt x="97966" y="24590"/>
                  <a:pt x="91734" y="64925"/>
                  <a:pt x="64895" y="73771"/>
                </a:cubicBezTo>
                <a:cubicBezTo>
                  <a:pt x="56962" y="76385"/>
                  <a:pt x="49028" y="75594"/>
                  <a:pt x="42463" y="70275"/>
                </a:cubicBezTo>
                <a:cubicBezTo>
                  <a:pt x="37812" y="66506"/>
                  <a:pt x="35107" y="61126"/>
                  <a:pt x="31004" y="56901"/>
                </a:cubicBezTo>
                <a:cubicBezTo>
                  <a:pt x="27296" y="53071"/>
                  <a:pt x="23526" y="53132"/>
                  <a:pt x="18390" y="52706"/>
                </a:cubicBezTo>
                <a:cubicBezTo>
                  <a:pt x="8602" y="51916"/>
                  <a:pt x="0" y="45199"/>
                  <a:pt x="608" y="34743"/>
                </a:cubicBezTo>
                <a:close/>
              </a:path>
            </a:pathLst>
          </a:custGeom>
          <a:noFill/>
          <a:ln cap="rnd" cmpd="sng" w="9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6110285" y="1333388"/>
            <a:ext cx="2320494" cy="2476717"/>
          </a:xfrm>
          <a:custGeom>
            <a:rect b="b" l="l" r="r" t="t"/>
            <a:pathLst>
              <a:path extrusionOk="0" h="156112" w="146265">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rot="10800000">
            <a:off x="6434015" y="3336182"/>
            <a:ext cx="1132285" cy="1263219"/>
          </a:xfrm>
          <a:custGeom>
            <a:rect b="b" l="l" r="r" t="t"/>
            <a:pathLst>
              <a:path extrusionOk="0" h="79623" w="71370">
                <a:moveTo>
                  <a:pt x="609" y="0"/>
                </a:moveTo>
                <a:cubicBezTo>
                  <a:pt x="1" y="10578"/>
                  <a:pt x="2949" y="24438"/>
                  <a:pt x="14925" y="26627"/>
                </a:cubicBezTo>
                <a:cubicBezTo>
                  <a:pt x="21642" y="27873"/>
                  <a:pt x="28998" y="28116"/>
                  <a:pt x="35168" y="31399"/>
                </a:cubicBezTo>
                <a:cubicBezTo>
                  <a:pt x="51734" y="40274"/>
                  <a:pt x="28512" y="60791"/>
                  <a:pt x="40214" y="72828"/>
                </a:cubicBezTo>
                <a:cubicBezTo>
                  <a:pt x="44913" y="77681"/>
                  <a:pt x="50938" y="79622"/>
                  <a:pt x="57153" y="79622"/>
                </a:cubicBezTo>
                <a:cubicBezTo>
                  <a:pt x="61953" y="79622"/>
                  <a:pt x="66866" y="78464"/>
                  <a:pt x="71370" y="76597"/>
                </a:cubicBezTo>
                <a:lnTo>
                  <a:pt x="71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rot="5400000">
            <a:off x="2853713" y="1303934"/>
            <a:ext cx="1017994" cy="1076900"/>
          </a:xfrm>
          <a:custGeom>
            <a:rect b="b" l="l" r="r" t="t"/>
            <a:pathLst>
              <a:path extrusionOk="0" h="67879" w="64166">
                <a:moveTo>
                  <a:pt x="227" y="1"/>
                </a:moveTo>
                <a:cubicBezTo>
                  <a:pt x="79" y="1"/>
                  <a:pt x="0" y="5"/>
                  <a:pt x="0" y="5"/>
                </a:cubicBezTo>
                <a:lnTo>
                  <a:pt x="0" y="67878"/>
                </a:lnTo>
                <a:lnTo>
                  <a:pt x="61065" y="67878"/>
                </a:lnTo>
                <a:cubicBezTo>
                  <a:pt x="64166" y="60879"/>
                  <a:pt x="59290" y="46534"/>
                  <a:pt x="41947" y="46534"/>
                </a:cubicBezTo>
                <a:cubicBezTo>
                  <a:pt x="41441" y="46534"/>
                  <a:pt x="40924" y="46546"/>
                  <a:pt x="40396" y="46571"/>
                </a:cubicBezTo>
                <a:cubicBezTo>
                  <a:pt x="38642" y="46651"/>
                  <a:pt x="37056" y="46698"/>
                  <a:pt x="35620" y="46698"/>
                </a:cubicBezTo>
                <a:cubicBezTo>
                  <a:pt x="21792" y="46698"/>
                  <a:pt x="21793" y="42370"/>
                  <a:pt x="19149" y="21829"/>
                </a:cubicBezTo>
                <a:cubicBezTo>
                  <a:pt x="16435" y="737"/>
                  <a:pt x="2202"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713225" y="2864078"/>
            <a:ext cx="1835978" cy="1735327"/>
          </a:xfrm>
          <a:custGeom>
            <a:rect b="b" l="l" r="r" t="t"/>
            <a:pathLst>
              <a:path extrusionOk="0" h="113309" w="119881">
                <a:moveTo>
                  <a:pt x="20594" y="1"/>
                </a:moveTo>
                <a:cubicBezTo>
                  <a:pt x="16552" y="1"/>
                  <a:pt x="12368" y="1147"/>
                  <a:pt x="9149" y="2790"/>
                </a:cubicBezTo>
                <a:cubicBezTo>
                  <a:pt x="5471" y="4675"/>
                  <a:pt x="1915" y="7836"/>
                  <a:pt x="0" y="11605"/>
                </a:cubicBezTo>
                <a:lnTo>
                  <a:pt x="0" y="113308"/>
                </a:lnTo>
                <a:lnTo>
                  <a:pt x="117935" y="113308"/>
                </a:lnTo>
                <a:cubicBezTo>
                  <a:pt x="117935" y="113308"/>
                  <a:pt x="119881" y="98901"/>
                  <a:pt x="102008" y="94250"/>
                </a:cubicBezTo>
                <a:cubicBezTo>
                  <a:pt x="89485" y="90968"/>
                  <a:pt x="95139" y="77472"/>
                  <a:pt x="92190" y="68141"/>
                </a:cubicBezTo>
                <a:cubicBezTo>
                  <a:pt x="88773" y="57366"/>
                  <a:pt x="78869" y="50808"/>
                  <a:pt x="68440" y="50808"/>
                </a:cubicBezTo>
                <a:cubicBezTo>
                  <a:pt x="64953" y="50808"/>
                  <a:pt x="61407" y="51541"/>
                  <a:pt x="58025" y="53095"/>
                </a:cubicBezTo>
                <a:cubicBezTo>
                  <a:pt x="53166" y="55347"/>
                  <a:pt x="45940" y="60409"/>
                  <a:pt x="39678" y="60409"/>
                </a:cubicBezTo>
                <a:cubicBezTo>
                  <a:pt x="37911" y="60409"/>
                  <a:pt x="36220" y="60005"/>
                  <a:pt x="34681" y="59022"/>
                </a:cubicBezTo>
                <a:cubicBezTo>
                  <a:pt x="26323" y="53703"/>
                  <a:pt x="32341" y="38991"/>
                  <a:pt x="33770" y="31635"/>
                </a:cubicBezTo>
                <a:cubicBezTo>
                  <a:pt x="35381" y="23459"/>
                  <a:pt x="36900" y="14249"/>
                  <a:pt x="32858" y="6498"/>
                </a:cubicBezTo>
                <a:cubicBezTo>
                  <a:pt x="30386" y="1757"/>
                  <a:pt x="25599" y="1"/>
                  <a:pt x="20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75"/>
          <p:cNvSpPr/>
          <p:nvPr/>
        </p:nvSpPr>
        <p:spPr>
          <a:xfrm>
            <a:off x="713224" y="3236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713224" y="1712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4571999" y="1712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RESOURCES</a:t>
            </a:r>
            <a:endParaRPr/>
          </a:p>
        </p:txBody>
      </p:sp>
      <p:sp>
        <p:nvSpPr>
          <p:cNvPr id="1472" name="Google Shape;1472;p75"/>
          <p:cNvSpPr txBox="1"/>
          <p:nvPr>
            <p:ph idx="1" type="subTitle"/>
          </p:nvPr>
        </p:nvSpPr>
        <p:spPr>
          <a:xfrm>
            <a:off x="813825" y="2184800"/>
            <a:ext cx="3657600" cy="2414700"/>
          </a:xfrm>
          <a:prstGeom prst="rect">
            <a:avLst/>
          </a:prstGeom>
        </p:spPr>
        <p:txBody>
          <a:bodyPr anchorCtr="0" anchor="t" bIns="0" lIns="0" spcFirstLastPara="1" rIns="0" wrap="square" tIns="0">
            <a:noAutofit/>
          </a:bodyPr>
          <a:lstStyle/>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3"/>
              </a:rPr>
              <a:t>Man using tablet for an eco </a:t>
            </a:r>
            <a:r>
              <a:rPr lang="en" sz="1200">
                <a:solidFill>
                  <a:schemeClr val="hlink"/>
                </a:solidFill>
                <a:uFill>
                  <a:noFill/>
                </a:uFill>
                <a:latin typeface="Proxima Nova"/>
                <a:ea typeface="Proxima Nova"/>
                <a:cs typeface="Proxima Nova"/>
                <a:sym typeface="Proxima Nova"/>
                <a:hlinkClick r:id="rId4"/>
              </a:rPr>
              <a:t>project</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5"/>
              </a:rPr>
              <a:t>Woman showing wind energy innovation</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6"/>
              </a:rPr>
              <a:t>Portrait of brunette smiley woman</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7"/>
              </a:rPr>
              <a:t>Portrait of mature woman smiling</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8"/>
              </a:rPr>
              <a:t>Young man posing outdoor</a:t>
            </a:r>
            <a:endParaRPr/>
          </a:p>
          <a:p>
            <a:pPr indent="0" lvl="0" marL="0" marR="50800" rtl="0" algn="l">
              <a:lnSpc>
                <a:spcPct val="100000"/>
              </a:lnSpc>
              <a:spcBef>
                <a:spcPts val="0"/>
              </a:spcBef>
              <a:spcAft>
                <a:spcPts val="0"/>
              </a:spcAft>
              <a:buNone/>
            </a:pPr>
            <a:r>
              <a:t/>
            </a:r>
            <a:endParaRPr/>
          </a:p>
          <a:p>
            <a:pPr indent="0" lvl="0" marL="0" marR="50800" rtl="0" algn="l">
              <a:lnSpc>
                <a:spcPct val="100000"/>
              </a:lnSpc>
              <a:spcBef>
                <a:spcPts val="0"/>
              </a:spcBef>
              <a:spcAft>
                <a:spcPts val="0"/>
              </a:spcAft>
              <a:buNone/>
            </a:pPr>
            <a:r>
              <a:t/>
            </a:r>
            <a:endParaRPr/>
          </a:p>
          <a:p>
            <a:pPr indent="0" lvl="0" marL="0" marR="50800" rtl="0" algn="l">
              <a:lnSpc>
                <a:spcPct val="100000"/>
              </a:lnSpc>
              <a:spcBef>
                <a:spcPts val="0"/>
              </a:spcBef>
              <a:spcAft>
                <a:spcPts val="0"/>
              </a:spcAft>
              <a:buNone/>
            </a:pPr>
            <a:r>
              <a:t/>
            </a:r>
            <a:endParaRPr/>
          </a:p>
          <a:p>
            <a:pPr indent="-304800" lvl="0" marL="457200" marR="50800" rtl="0" algn="l">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9"/>
              </a:rPr>
              <a:t>Renewable energy icon pack</a:t>
            </a:r>
            <a:endParaRPr/>
          </a:p>
          <a:p>
            <a:pPr indent="0" lvl="0" marL="0" marR="50800" rtl="0" algn="l">
              <a:lnSpc>
                <a:spcPct val="100000"/>
              </a:lnSpc>
              <a:spcBef>
                <a:spcPts val="0"/>
              </a:spcBef>
              <a:spcAft>
                <a:spcPts val="0"/>
              </a:spcAft>
              <a:buNone/>
            </a:pPr>
            <a:r>
              <a:t/>
            </a:r>
            <a:endParaRPr/>
          </a:p>
        </p:txBody>
      </p:sp>
      <p:sp>
        <p:nvSpPr>
          <p:cNvPr id="1473" name="Google Shape;1473;p75"/>
          <p:cNvSpPr txBox="1"/>
          <p:nvPr>
            <p:ph idx="2" type="subTitle"/>
          </p:nvPr>
        </p:nvSpPr>
        <p:spPr>
          <a:xfrm>
            <a:off x="813818" y="1740201"/>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a:t>
            </a:r>
            <a:endParaRPr/>
          </a:p>
        </p:txBody>
      </p:sp>
      <p:sp>
        <p:nvSpPr>
          <p:cNvPr id="1474" name="Google Shape;1474;p75"/>
          <p:cNvSpPr txBox="1"/>
          <p:nvPr>
            <p:ph idx="3" type="subTitle"/>
          </p:nvPr>
        </p:nvSpPr>
        <p:spPr>
          <a:xfrm>
            <a:off x="4672575" y="2183000"/>
            <a:ext cx="3657600" cy="2414700"/>
          </a:xfrm>
          <a:prstGeom prst="rect">
            <a:avLst/>
          </a:prstGeom>
        </p:spPr>
        <p:txBody>
          <a:bodyPr anchorCtr="0" anchor="t" bIns="0" lIns="0" spcFirstLastPara="1" rIns="0" wrap="square" tIns="0">
            <a:noAutofit/>
          </a:bodyPr>
          <a:lstStyle/>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0"/>
              </a:rPr>
              <a:t>Zero waste landing page</a:t>
            </a:r>
            <a:endParaRPr sz="1200">
              <a:solidFill>
                <a:schemeClr val="hlink"/>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1"/>
              </a:rPr>
              <a:t>Abstract organic shapes banners</a:t>
            </a:r>
            <a:endParaRPr sz="1200">
              <a:solidFill>
                <a:srgbClr val="374957"/>
              </a:solidFill>
              <a:latin typeface="Proxima Nova"/>
              <a:ea typeface="Proxima Nova"/>
              <a:cs typeface="Proxima Nova"/>
              <a:sym typeface="Proxima Nova"/>
            </a:endParaRPr>
          </a:p>
          <a:p>
            <a:pPr indent="-304800" lvl="0" marL="457200" marR="91440" rtl="0" algn="l">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2"/>
              </a:rPr>
              <a:t>Technology devices</a:t>
            </a:r>
            <a:endParaRPr sz="1200">
              <a:solidFill>
                <a:srgbClr val="374957"/>
              </a:solidFill>
              <a:latin typeface="Proxima Nova"/>
              <a:ea typeface="Proxima Nova"/>
              <a:cs typeface="Proxima Nova"/>
              <a:sym typeface="Proxima Nova"/>
            </a:endParaRPr>
          </a:p>
        </p:txBody>
      </p:sp>
      <p:sp>
        <p:nvSpPr>
          <p:cNvPr id="1475" name="Google Shape;1475;p75"/>
          <p:cNvSpPr txBox="1"/>
          <p:nvPr>
            <p:ph idx="4" type="subTitle"/>
          </p:nvPr>
        </p:nvSpPr>
        <p:spPr>
          <a:xfrm>
            <a:off x="4672582" y="1740200"/>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Vectors</a:t>
            </a:r>
            <a:endParaRPr/>
          </a:p>
        </p:txBody>
      </p:sp>
      <p:sp>
        <p:nvSpPr>
          <p:cNvPr id="1476" name="Google Shape;1476;p75"/>
          <p:cNvSpPr txBox="1"/>
          <p:nvPr>
            <p:ph idx="2" type="subTitle"/>
          </p:nvPr>
        </p:nvSpPr>
        <p:spPr>
          <a:xfrm>
            <a:off x="813818" y="3264201"/>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rPr>
              <a:t>Icon</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2446975" y="1870148"/>
            <a:ext cx="4864500" cy="645000"/>
          </a:xfrm>
          <a:prstGeom prst="rect">
            <a:avLst/>
          </a:prstGeom>
        </p:spPr>
        <p:txBody>
          <a:bodyPr anchorCtr="0" anchor="t" bIns="0" lIns="0" spcFirstLastPara="1" rIns="0" wrap="square" tIns="0">
            <a:noAutofit/>
          </a:bodyPr>
          <a:lstStyle/>
          <a:p>
            <a:pPr indent="0" lvl="0" marL="0" rtl="0" algn="r">
              <a:spcBef>
                <a:spcPts val="0"/>
              </a:spcBef>
              <a:spcAft>
                <a:spcPts val="0"/>
              </a:spcAft>
              <a:buSzPts val="4700"/>
              <a:buNone/>
            </a:pPr>
            <a:r>
              <a:rPr lang="en"/>
              <a:t>INTRODUCTION</a:t>
            </a:r>
            <a:endParaRPr/>
          </a:p>
        </p:txBody>
      </p:sp>
      <p:sp>
        <p:nvSpPr>
          <p:cNvPr id="335" name="Google Shape;335;p40"/>
          <p:cNvSpPr txBox="1"/>
          <p:nvPr>
            <p:ph idx="1" type="subTitle"/>
          </p:nvPr>
        </p:nvSpPr>
        <p:spPr>
          <a:xfrm>
            <a:off x="2444575" y="2758163"/>
            <a:ext cx="4866900" cy="13692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336" name="Google Shape;336;p40"/>
          <p:cNvSpPr/>
          <p:nvPr/>
        </p:nvSpPr>
        <p:spPr>
          <a:xfrm>
            <a:off x="6455275" y="645377"/>
            <a:ext cx="856200" cy="85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rect b="b" l="l" r="r" t="t"/>
              <a:pathLst>
                <a:path extrusionOk="0" h="1805" w="1882">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3536970" y="3608270"/>
              <a:ext cx="132319" cy="127749"/>
            </a:xfrm>
            <a:custGeom>
              <a:rect b="b" l="l" r="r" t="t"/>
              <a:pathLst>
                <a:path extrusionOk="0" h="1817" w="1882">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3760479" y="3386870"/>
              <a:ext cx="131475" cy="126905"/>
            </a:xfrm>
            <a:custGeom>
              <a:rect b="b" l="l" r="r" t="t"/>
              <a:pathLst>
                <a:path extrusionOk="0" h="1805" w="187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3757104" y="3608270"/>
              <a:ext cx="130631" cy="127749"/>
            </a:xfrm>
            <a:custGeom>
              <a:rect b="b" l="l" r="r" t="t"/>
              <a:pathLst>
                <a:path extrusionOk="0" h="1817" w="1858">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3696006" y="3549492"/>
              <a:ext cx="34380" cy="31217"/>
            </a:xfrm>
            <a:custGeom>
              <a:rect b="b" l="l" r="r" t="t"/>
              <a:pathLst>
                <a:path extrusionOk="0" h="444" w="489">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3674211" y="3466810"/>
              <a:ext cx="77901" cy="59480"/>
            </a:xfrm>
            <a:custGeom>
              <a:rect b="b" l="l" r="r" t="t"/>
              <a:pathLst>
                <a:path extrusionOk="0" h="846" w="1108">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3752112" y="3526220"/>
              <a:ext cx="72839" cy="72065"/>
            </a:xfrm>
            <a:custGeom>
              <a:rect b="b" l="l" r="r" t="t"/>
              <a:pathLst>
                <a:path extrusionOk="0" h="1025" w="1036">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3601372" y="3526220"/>
              <a:ext cx="73753" cy="72065"/>
            </a:xfrm>
            <a:custGeom>
              <a:rect b="b" l="l" r="r" t="t"/>
              <a:pathLst>
                <a:path extrusionOk="0" h="1025" w="1049">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3600528" y="3601590"/>
              <a:ext cx="224422" cy="150739"/>
            </a:xfrm>
            <a:custGeom>
              <a:rect b="b" l="l" r="r" t="t"/>
              <a:pathLst>
                <a:path extrusionOk="0" h="2144" w="3192">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3481708" y="3752260"/>
              <a:ext cx="462975" cy="97165"/>
            </a:xfrm>
            <a:custGeom>
              <a:rect b="b" l="l" r="r" t="t"/>
              <a:pathLst>
                <a:path extrusionOk="0" h="1382" w="6585">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0" name="Shape 1480"/>
        <p:cNvGrpSpPr/>
        <p:nvPr/>
      </p:nvGrpSpPr>
      <p:grpSpPr>
        <a:xfrm>
          <a:off x="0" y="0"/>
          <a:ext cx="0" cy="0"/>
          <a:chOff x="0" y="0"/>
          <a:chExt cx="0" cy="0"/>
        </a:xfrm>
      </p:grpSpPr>
      <p:sp>
        <p:nvSpPr>
          <p:cNvPr id="1481" name="Google Shape;1481;p7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a:solidFill>
                  <a:srgbClr val="869FB2"/>
                </a:solidFill>
                <a:uFill>
                  <a:noFill/>
                </a:uFill>
                <a:hlinkClick>
                  <a:extLst>
                    <a:ext uri="{A12FA001-AC4F-418D-AE19-62706E023703}">
                      <ahyp:hlinkCl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82" name="Google Shape;1482;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483" name="Google Shape;1483;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7" name="Shape 1487"/>
        <p:cNvGrpSpPr/>
        <p:nvPr/>
      </p:nvGrpSpPr>
      <p:grpSpPr>
        <a:xfrm>
          <a:off x="0" y="0"/>
          <a:ext cx="0" cy="0"/>
          <a:chOff x="0" y="0"/>
          <a:chExt cx="0" cy="0"/>
        </a:xfrm>
      </p:grpSpPr>
      <p:sp>
        <p:nvSpPr>
          <p:cNvPr id="1488" name="Google Shape;1488;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89" name="Google Shape;1489;p7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a:t>
            </a:r>
            <a:r>
              <a:rPr b="1" lang="en" sz="1100">
                <a:solidFill>
                  <a:schemeClr val="hlink"/>
                </a:solidFill>
                <a:uFill>
                  <a:noFill/>
                </a:uFill>
                <a:hlinkClick action="ppaction://hlinksldjump" r:id="rId4"/>
              </a:rPr>
              <a:t>Thanks</a:t>
            </a:r>
            <a:r>
              <a:rPr lang="en" sz="1100">
                <a:solidFill>
                  <a:schemeClr val="lt1"/>
                </a:solidFill>
              </a:rPr>
              <a:t>"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90" name="Google Shape;1490;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4" name="Shape 1494"/>
        <p:cNvGrpSpPr/>
        <p:nvPr/>
      </p:nvGrpSpPr>
      <p:grpSpPr>
        <a:xfrm>
          <a:off x="0" y="0"/>
          <a:ext cx="0" cy="0"/>
          <a:chOff x="0" y="0"/>
          <a:chExt cx="0" cy="0"/>
        </a:xfrm>
      </p:grpSpPr>
      <p:sp>
        <p:nvSpPr>
          <p:cNvPr id="1495" name="Google Shape;1495;p78"/>
          <p:cNvSpPr/>
          <p:nvPr/>
        </p:nvSpPr>
        <p:spPr>
          <a:xfrm>
            <a:off x="2597726" y="2988225"/>
            <a:ext cx="791400" cy="754200"/>
          </a:xfrm>
          <a:prstGeom prst="roundRect">
            <a:avLst>
              <a:gd fmla="val 16667" name="adj"/>
            </a:avLst>
          </a:prstGeom>
          <a:solidFill>
            <a:srgbClr val="2E33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p:nvPr/>
        </p:nvSpPr>
        <p:spPr>
          <a:xfrm>
            <a:off x="3659549" y="2988225"/>
            <a:ext cx="791400" cy="754200"/>
          </a:xfrm>
          <a:prstGeom prst="roundRect">
            <a:avLst>
              <a:gd fmla="val 16667" name="adj"/>
            </a:avLst>
          </a:prstGeom>
          <a:solidFill>
            <a:srgbClr val="F6EF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8"/>
          <p:cNvSpPr/>
          <p:nvPr/>
        </p:nvSpPr>
        <p:spPr>
          <a:xfrm>
            <a:off x="4707208" y="2988225"/>
            <a:ext cx="791400" cy="754200"/>
          </a:xfrm>
          <a:prstGeom prst="roundRect">
            <a:avLst>
              <a:gd fmla="val 16667" name="adj"/>
            </a:avLst>
          </a:prstGeom>
          <a:solidFill>
            <a:srgbClr val="164A4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txBox="1"/>
          <p:nvPr/>
        </p:nvSpPr>
        <p:spPr>
          <a:xfrm>
            <a:off x="2597726"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#2e3338</a:t>
            </a:r>
            <a:endParaRPr sz="1000">
              <a:solidFill>
                <a:srgbClr val="FFFFFF"/>
              </a:solidFill>
            </a:endParaRPr>
          </a:p>
        </p:txBody>
      </p:sp>
      <p:sp>
        <p:nvSpPr>
          <p:cNvPr id="1499" name="Google Shape;1499;p78"/>
          <p:cNvSpPr txBox="1"/>
          <p:nvPr/>
        </p:nvSpPr>
        <p:spPr>
          <a:xfrm>
            <a:off x="3659549"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#f6efdc</a:t>
            </a:r>
            <a:endParaRPr sz="1000">
              <a:solidFill>
                <a:srgbClr val="000000"/>
              </a:solidFill>
            </a:endParaRPr>
          </a:p>
        </p:txBody>
      </p:sp>
      <p:sp>
        <p:nvSpPr>
          <p:cNvPr id="1500" name="Google Shape;1500;p78"/>
          <p:cNvSpPr txBox="1"/>
          <p:nvPr/>
        </p:nvSpPr>
        <p:spPr>
          <a:xfrm>
            <a:off x="470720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#164a4a</a:t>
            </a:r>
            <a:endParaRPr sz="1000">
              <a:solidFill>
                <a:srgbClr val="FFFFFF"/>
              </a:solidFill>
            </a:endParaRPr>
          </a:p>
        </p:txBody>
      </p:sp>
      <p:sp>
        <p:nvSpPr>
          <p:cNvPr id="1501" name="Google Shape;1501;p78"/>
          <p:cNvSpPr/>
          <p:nvPr/>
        </p:nvSpPr>
        <p:spPr>
          <a:xfrm>
            <a:off x="5754871" y="2988225"/>
            <a:ext cx="791400" cy="754200"/>
          </a:xfrm>
          <a:prstGeom prst="roundRect">
            <a:avLst>
              <a:gd fmla="val 16667" name="adj"/>
            </a:avLst>
          </a:prstGeom>
          <a:solidFill>
            <a:srgbClr val="3F4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txBox="1"/>
          <p:nvPr/>
        </p:nvSpPr>
        <p:spPr>
          <a:xfrm>
            <a:off x="5754871"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#3f4853</a:t>
            </a:r>
            <a:endParaRPr sz="1000">
              <a:solidFill>
                <a:srgbClr val="FFFFFF"/>
              </a:solidFill>
            </a:endParaRPr>
          </a:p>
        </p:txBody>
      </p:sp>
      <p:sp>
        <p:nvSpPr>
          <p:cNvPr id="1503" name="Google Shape;1503;p78"/>
          <p:cNvSpPr/>
          <p:nvPr/>
        </p:nvSpPr>
        <p:spPr>
          <a:xfrm>
            <a:off x="2597726" y="3919325"/>
            <a:ext cx="791400" cy="754200"/>
          </a:xfrm>
          <a:prstGeom prst="roundRect">
            <a:avLst>
              <a:gd fmla="val 16667" name="adj"/>
            </a:avLst>
          </a:prstGeom>
          <a:solidFill>
            <a:srgbClr val="81B5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3659549" y="3919325"/>
            <a:ext cx="791400" cy="754200"/>
          </a:xfrm>
          <a:prstGeom prst="roundRect">
            <a:avLst>
              <a:gd fmla="val 16667" name="adj"/>
            </a:avLst>
          </a:prstGeom>
          <a:solidFill>
            <a:srgbClr val="4543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txBox="1"/>
          <p:nvPr/>
        </p:nvSpPr>
        <p:spPr>
          <a:xfrm>
            <a:off x="259772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#81b5a8</a:t>
            </a:r>
            <a:endParaRPr sz="1000">
              <a:solidFill>
                <a:srgbClr val="FFFFFF"/>
              </a:solidFill>
            </a:endParaRPr>
          </a:p>
        </p:txBody>
      </p:sp>
      <p:sp>
        <p:nvSpPr>
          <p:cNvPr id="1506" name="Google Shape;1506;p78"/>
          <p:cNvSpPr txBox="1"/>
          <p:nvPr/>
        </p:nvSpPr>
        <p:spPr>
          <a:xfrm>
            <a:off x="3659549"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#454318</a:t>
            </a:r>
            <a:endParaRPr sz="1000">
              <a:solidFill>
                <a:srgbClr val="FFFFFF"/>
              </a:solidFill>
            </a:endParaRPr>
          </a:p>
        </p:txBody>
      </p:sp>
      <p:sp>
        <p:nvSpPr>
          <p:cNvPr id="1507" name="Google Shape;1507;p78"/>
          <p:cNvSpPr/>
          <p:nvPr/>
        </p:nvSpPr>
        <p:spPr>
          <a:xfrm>
            <a:off x="4707208"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txBox="1"/>
          <p:nvPr/>
        </p:nvSpPr>
        <p:spPr>
          <a:xfrm>
            <a:off x="470720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509" name="Google Shape;1509;p78"/>
          <p:cNvSpPr/>
          <p:nvPr/>
        </p:nvSpPr>
        <p:spPr>
          <a:xfrm>
            <a:off x="5754871" y="3919325"/>
            <a:ext cx="791400" cy="754200"/>
          </a:xfrm>
          <a:prstGeom prst="roundRect">
            <a:avLst>
              <a:gd fmla="val 16667" name="adj"/>
            </a:avLst>
          </a:prstGeom>
          <a:solidFill>
            <a:srgbClr val="ADDB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txBox="1"/>
          <p:nvPr/>
        </p:nvSpPr>
        <p:spPr>
          <a:xfrm>
            <a:off x="5754871"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#addbd0</a:t>
            </a:r>
            <a:endParaRPr sz="1000"/>
          </a:p>
        </p:txBody>
      </p:sp>
      <p:sp>
        <p:nvSpPr>
          <p:cNvPr id="1511" name="Google Shape;1511;p7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12" name="Google Shape;1512;p78"/>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Commissioner</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https://fonts.google.com/specimen/Commissioner</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Syne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https://fonts.google.com/specimen/Syne</a:t>
            </a:r>
            <a:r>
              <a:rPr lang="en" sz="1100">
                <a:solidFill>
                  <a:schemeClr val="lt1"/>
                </a:solidFill>
              </a:rPr>
              <a:t>)</a:t>
            </a:r>
            <a:endParaRPr sz="1100">
              <a:solidFill>
                <a:schemeClr val="lt1"/>
              </a:solidFill>
            </a:endParaRPr>
          </a:p>
        </p:txBody>
      </p:sp>
      <p:sp>
        <p:nvSpPr>
          <p:cNvPr id="1513" name="Google Shape;1513;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7" name="Shape 1517"/>
        <p:cNvGrpSpPr/>
        <p:nvPr/>
      </p:nvGrpSpPr>
      <p:grpSpPr>
        <a:xfrm>
          <a:off x="0" y="0"/>
          <a:ext cx="0" cy="0"/>
          <a:chOff x="0" y="0"/>
          <a:chExt cx="0" cy="0"/>
        </a:xfrm>
      </p:grpSpPr>
      <p:sp>
        <p:nvSpPr>
          <p:cNvPr id="1518" name="Google Shape;1518;p7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519" name="Google Shape;1519;p7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520" name="Google Shape;1520;p7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21" name="Google Shape;1521;p7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22" name="Google Shape;1522;p7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23" name="Google Shape;1523;p7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24" name="Google Shape;1524;p7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25" name="Google Shape;1525;p7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26" name="Google Shape;1526;p7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27" name="Google Shape;1527;p7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28" name="Google Shape;1528;p7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529" name="Google Shape;1529;p7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33" name="Shape 1533"/>
        <p:cNvGrpSpPr/>
        <p:nvPr/>
      </p:nvGrpSpPr>
      <p:grpSpPr>
        <a:xfrm>
          <a:off x="0" y="0"/>
          <a:ext cx="0" cy="0"/>
          <a:chOff x="0" y="0"/>
          <a:chExt cx="0" cy="0"/>
        </a:xfrm>
      </p:grpSpPr>
      <p:grpSp>
        <p:nvGrpSpPr>
          <p:cNvPr id="1534" name="Google Shape;1534;p80"/>
          <p:cNvGrpSpPr/>
          <p:nvPr/>
        </p:nvGrpSpPr>
        <p:grpSpPr>
          <a:xfrm>
            <a:off x="5082708" y="3095784"/>
            <a:ext cx="442841" cy="514271"/>
            <a:chOff x="4727025" y="1332775"/>
            <a:chExt cx="59900" cy="69625"/>
          </a:xfrm>
        </p:grpSpPr>
        <p:sp>
          <p:nvSpPr>
            <p:cNvPr id="1535" name="Google Shape;1535;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80"/>
          <p:cNvGrpSpPr/>
          <p:nvPr/>
        </p:nvGrpSpPr>
        <p:grpSpPr>
          <a:xfrm>
            <a:off x="5758025" y="2343272"/>
            <a:ext cx="500909" cy="500899"/>
            <a:chOff x="4820425" y="1329900"/>
            <a:chExt cx="70175" cy="70350"/>
          </a:xfrm>
        </p:grpSpPr>
        <p:sp>
          <p:nvSpPr>
            <p:cNvPr id="1538" name="Google Shape;1538;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80"/>
          <p:cNvGrpSpPr/>
          <p:nvPr/>
        </p:nvGrpSpPr>
        <p:grpSpPr>
          <a:xfrm>
            <a:off x="6410648" y="2355062"/>
            <a:ext cx="538135" cy="493119"/>
            <a:chOff x="4903200" y="1331525"/>
            <a:chExt cx="73575" cy="67425"/>
          </a:xfrm>
        </p:grpSpPr>
        <p:sp>
          <p:nvSpPr>
            <p:cNvPr id="1543" name="Google Shape;1543;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44" name="Google Shape;1544;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80"/>
          <p:cNvGrpSpPr/>
          <p:nvPr/>
        </p:nvGrpSpPr>
        <p:grpSpPr>
          <a:xfrm>
            <a:off x="5670599" y="3097040"/>
            <a:ext cx="544563" cy="511895"/>
            <a:chOff x="4815575" y="1416800"/>
            <a:chExt cx="73750" cy="71400"/>
          </a:xfrm>
        </p:grpSpPr>
        <p:sp>
          <p:nvSpPr>
            <p:cNvPr id="1546" name="Google Shape;1546;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80"/>
          <p:cNvGrpSpPr/>
          <p:nvPr/>
        </p:nvGrpSpPr>
        <p:grpSpPr>
          <a:xfrm>
            <a:off x="6367224" y="3096746"/>
            <a:ext cx="602914" cy="512477"/>
            <a:chOff x="4902475" y="1418875"/>
            <a:chExt cx="74500" cy="63775"/>
          </a:xfrm>
        </p:grpSpPr>
        <p:sp>
          <p:nvSpPr>
            <p:cNvPr id="1550" name="Google Shape;1550;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80"/>
          <p:cNvGrpSpPr/>
          <p:nvPr/>
        </p:nvGrpSpPr>
        <p:grpSpPr>
          <a:xfrm>
            <a:off x="5783096" y="3835985"/>
            <a:ext cx="515391" cy="525699"/>
            <a:chOff x="4818100" y="1507675"/>
            <a:chExt cx="71225" cy="71625"/>
          </a:xfrm>
        </p:grpSpPr>
        <p:sp>
          <p:nvSpPr>
            <p:cNvPr id="1553" name="Google Shape;1553;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80"/>
          <p:cNvGrpSpPr/>
          <p:nvPr/>
        </p:nvGrpSpPr>
        <p:grpSpPr>
          <a:xfrm>
            <a:off x="5121199" y="3857517"/>
            <a:ext cx="522956" cy="489869"/>
            <a:chOff x="4721450" y="1509475"/>
            <a:chExt cx="79350" cy="74325"/>
          </a:xfrm>
        </p:grpSpPr>
        <p:sp>
          <p:nvSpPr>
            <p:cNvPr id="1558" name="Google Shape;1558;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80"/>
          <p:cNvGrpSpPr/>
          <p:nvPr/>
        </p:nvGrpSpPr>
        <p:grpSpPr>
          <a:xfrm>
            <a:off x="6444441" y="3837269"/>
            <a:ext cx="525704" cy="535436"/>
            <a:chOff x="4906800" y="1507500"/>
            <a:chExt cx="70350" cy="71075"/>
          </a:xfrm>
        </p:grpSpPr>
        <p:sp>
          <p:nvSpPr>
            <p:cNvPr id="1563" name="Google Shape;1563;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80"/>
          <p:cNvGrpSpPr/>
          <p:nvPr/>
        </p:nvGrpSpPr>
        <p:grpSpPr>
          <a:xfrm>
            <a:off x="4477263" y="2343250"/>
            <a:ext cx="508054" cy="508095"/>
            <a:chOff x="3736598" y="2170606"/>
            <a:chExt cx="404889" cy="404889"/>
          </a:xfrm>
        </p:grpSpPr>
        <p:sp>
          <p:nvSpPr>
            <p:cNvPr id="1569" name="Google Shape;1569;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80"/>
          <p:cNvGrpSpPr/>
          <p:nvPr/>
        </p:nvGrpSpPr>
        <p:grpSpPr>
          <a:xfrm>
            <a:off x="3765303" y="2343345"/>
            <a:ext cx="575790" cy="507904"/>
            <a:chOff x="3161917" y="2170682"/>
            <a:chExt cx="458870" cy="404737"/>
          </a:xfrm>
        </p:grpSpPr>
        <p:sp>
          <p:nvSpPr>
            <p:cNvPr id="1574" name="Google Shape;1574;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75" name="Google Shape;1575;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80"/>
          <p:cNvGrpSpPr/>
          <p:nvPr/>
        </p:nvGrpSpPr>
        <p:grpSpPr>
          <a:xfrm>
            <a:off x="3792833" y="3103717"/>
            <a:ext cx="520730" cy="498567"/>
            <a:chOff x="3179914" y="2889488"/>
            <a:chExt cx="422876" cy="404911"/>
          </a:xfrm>
        </p:grpSpPr>
        <p:sp>
          <p:nvSpPr>
            <p:cNvPr id="1578" name="Google Shape;1578;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80"/>
          <p:cNvGrpSpPr/>
          <p:nvPr/>
        </p:nvGrpSpPr>
        <p:grpSpPr>
          <a:xfrm>
            <a:off x="4421513" y="3103677"/>
            <a:ext cx="516145" cy="498648"/>
            <a:chOff x="3729467" y="2889422"/>
            <a:chExt cx="419153" cy="404977"/>
          </a:xfrm>
        </p:grpSpPr>
        <p:sp>
          <p:nvSpPr>
            <p:cNvPr id="1585" name="Google Shape;1585;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80"/>
          <p:cNvGrpSpPr/>
          <p:nvPr/>
        </p:nvGrpSpPr>
        <p:grpSpPr>
          <a:xfrm>
            <a:off x="7141841" y="2550562"/>
            <a:ext cx="166473" cy="141497"/>
            <a:chOff x="4660325" y="1866850"/>
            <a:chExt cx="68350" cy="58100"/>
          </a:xfrm>
        </p:grpSpPr>
        <p:sp>
          <p:nvSpPr>
            <p:cNvPr id="1597" name="Google Shape;1597;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80"/>
          <p:cNvGrpSpPr/>
          <p:nvPr/>
        </p:nvGrpSpPr>
        <p:grpSpPr>
          <a:xfrm>
            <a:off x="7451186" y="2576286"/>
            <a:ext cx="162515" cy="90049"/>
            <a:chOff x="4791775" y="1877500"/>
            <a:chExt cx="66725" cy="36975"/>
          </a:xfrm>
        </p:grpSpPr>
        <p:sp>
          <p:nvSpPr>
            <p:cNvPr id="1600" name="Google Shape;1600;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80"/>
          <p:cNvGrpSpPr/>
          <p:nvPr/>
        </p:nvGrpSpPr>
        <p:grpSpPr>
          <a:xfrm>
            <a:off x="7772899" y="2576286"/>
            <a:ext cx="144979" cy="90049"/>
            <a:chOff x="4923925" y="1877500"/>
            <a:chExt cx="59525" cy="36975"/>
          </a:xfrm>
        </p:grpSpPr>
        <p:sp>
          <p:nvSpPr>
            <p:cNvPr id="1603" name="Google Shape;1603;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80"/>
          <p:cNvGrpSpPr/>
          <p:nvPr/>
        </p:nvGrpSpPr>
        <p:grpSpPr>
          <a:xfrm>
            <a:off x="8067390" y="2558477"/>
            <a:ext cx="141447" cy="125667"/>
            <a:chOff x="5058450" y="1870100"/>
            <a:chExt cx="58075" cy="51600"/>
          </a:xfrm>
        </p:grpSpPr>
        <p:sp>
          <p:nvSpPr>
            <p:cNvPr id="1606" name="Google Shape;1606;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0"/>
          <p:cNvGrpSpPr/>
          <p:nvPr/>
        </p:nvGrpSpPr>
        <p:grpSpPr>
          <a:xfrm>
            <a:off x="7481905" y="2980885"/>
            <a:ext cx="101077" cy="107645"/>
            <a:chOff x="4811425" y="2065025"/>
            <a:chExt cx="41500" cy="44200"/>
          </a:xfrm>
        </p:grpSpPr>
        <p:sp>
          <p:nvSpPr>
            <p:cNvPr id="1609" name="Google Shape;1609;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80"/>
          <p:cNvGrpSpPr/>
          <p:nvPr/>
        </p:nvGrpSpPr>
        <p:grpSpPr>
          <a:xfrm>
            <a:off x="7774342" y="2981098"/>
            <a:ext cx="120867" cy="107218"/>
            <a:chOff x="4929875" y="2065025"/>
            <a:chExt cx="49625" cy="44025"/>
          </a:xfrm>
        </p:grpSpPr>
        <p:sp>
          <p:nvSpPr>
            <p:cNvPr id="1612" name="Google Shape;1612;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80"/>
          <p:cNvGrpSpPr/>
          <p:nvPr/>
        </p:nvGrpSpPr>
        <p:grpSpPr>
          <a:xfrm>
            <a:off x="8103011" y="2984112"/>
            <a:ext cx="70206" cy="101191"/>
            <a:chOff x="5083925" y="2066350"/>
            <a:chExt cx="28825" cy="41550"/>
          </a:xfrm>
        </p:grpSpPr>
        <p:sp>
          <p:nvSpPr>
            <p:cNvPr id="1615" name="Google Shape;1615;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80"/>
          <p:cNvGrpSpPr/>
          <p:nvPr/>
        </p:nvGrpSpPr>
        <p:grpSpPr>
          <a:xfrm>
            <a:off x="7134565" y="2999759"/>
            <a:ext cx="181026" cy="69896"/>
            <a:chOff x="4659775" y="2072775"/>
            <a:chExt cx="74325" cy="28700"/>
          </a:xfrm>
        </p:grpSpPr>
        <p:sp>
          <p:nvSpPr>
            <p:cNvPr id="1618" name="Google Shape;1618;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80"/>
          <p:cNvGrpSpPr/>
          <p:nvPr/>
        </p:nvGrpSpPr>
        <p:grpSpPr>
          <a:xfrm>
            <a:off x="8054421" y="2790324"/>
            <a:ext cx="167387" cy="89197"/>
            <a:chOff x="4662475" y="1976500"/>
            <a:chExt cx="68725" cy="36625"/>
          </a:xfrm>
        </p:grpSpPr>
        <p:sp>
          <p:nvSpPr>
            <p:cNvPr id="1622" name="Google Shape;1622;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80"/>
          <p:cNvGrpSpPr/>
          <p:nvPr/>
        </p:nvGrpSpPr>
        <p:grpSpPr>
          <a:xfrm>
            <a:off x="7751326" y="2793764"/>
            <a:ext cx="166899" cy="82317"/>
            <a:chOff x="4920150" y="1977875"/>
            <a:chExt cx="68525" cy="33800"/>
          </a:xfrm>
        </p:grpSpPr>
        <p:sp>
          <p:nvSpPr>
            <p:cNvPr id="1626" name="Google Shape;1626;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80"/>
          <p:cNvGrpSpPr/>
          <p:nvPr/>
        </p:nvGrpSpPr>
        <p:grpSpPr>
          <a:xfrm>
            <a:off x="7162483" y="3197682"/>
            <a:ext cx="125190" cy="127859"/>
            <a:chOff x="4676550" y="2160575"/>
            <a:chExt cx="51400" cy="52500"/>
          </a:xfrm>
        </p:grpSpPr>
        <p:sp>
          <p:nvSpPr>
            <p:cNvPr id="1630" name="Google Shape;1630;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80"/>
          <p:cNvGrpSpPr/>
          <p:nvPr/>
        </p:nvGrpSpPr>
        <p:grpSpPr>
          <a:xfrm>
            <a:off x="7459741" y="3204714"/>
            <a:ext cx="145405" cy="113794"/>
            <a:chOff x="4768325" y="2163475"/>
            <a:chExt cx="59700" cy="46725"/>
          </a:xfrm>
        </p:grpSpPr>
        <p:sp>
          <p:nvSpPr>
            <p:cNvPr id="1634" name="Google Shape;1634;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80"/>
          <p:cNvGrpSpPr/>
          <p:nvPr/>
        </p:nvGrpSpPr>
        <p:grpSpPr>
          <a:xfrm>
            <a:off x="7476059" y="3459808"/>
            <a:ext cx="112768" cy="106853"/>
            <a:chOff x="4768575" y="2253950"/>
            <a:chExt cx="46300" cy="43875"/>
          </a:xfrm>
        </p:grpSpPr>
        <p:sp>
          <p:nvSpPr>
            <p:cNvPr id="1643" name="Google Shape;1643;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80"/>
          <p:cNvGrpSpPr/>
          <p:nvPr/>
        </p:nvGrpSpPr>
        <p:grpSpPr>
          <a:xfrm>
            <a:off x="7775682" y="3948834"/>
            <a:ext cx="118187" cy="146246"/>
            <a:chOff x="4960900" y="2433225"/>
            <a:chExt cx="48525" cy="60050"/>
          </a:xfrm>
        </p:grpSpPr>
        <p:sp>
          <p:nvSpPr>
            <p:cNvPr id="1646" name="Google Shape;1646;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80"/>
          <p:cNvGrpSpPr/>
          <p:nvPr/>
        </p:nvGrpSpPr>
        <p:grpSpPr>
          <a:xfrm>
            <a:off x="7464247" y="4212895"/>
            <a:ext cx="136394" cy="143810"/>
            <a:chOff x="4854075" y="2527625"/>
            <a:chExt cx="56000" cy="59050"/>
          </a:xfrm>
        </p:grpSpPr>
        <p:sp>
          <p:nvSpPr>
            <p:cNvPr id="1649" name="Google Shape;1649;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80"/>
          <p:cNvGrpSpPr/>
          <p:nvPr/>
        </p:nvGrpSpPr>
        <p:grpSpPr>
          <a:xfrm>
            <a:off x="8088458" y="3676639"/>
            <a:ext cx="99312" cy="160797"/>
            <a:chOff x="5059700" y="2334775"/>
            <a:chExt cx="40775" cy="66025"/>
          </a:xfrm>
        </p:grpSpPr>
        <p:sp>
          <p:nvSpPr>
            <p:cNvPr id="1655" name="Google Shape;1655;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80"/>
          <p:cNvGrpSpPr/>
          <p:nvPr/>
        </p:nvGrpSpPr>
        <p:grpSpPr>
          <a:xfrm>
            <a:off x="8045622" y="3941771"/>
            <a:ext cx="184984" cy="160371"/>
            <a:chOff x="5037700" y="2430325"/>
            <a:chExt cx="75950" cy="65850"/>
          </a:xfrm>
        </p:grpSpPr>
        <p:sp>
          <p:nvSpPr>
            <p:cNvPr id="1665" name="Google Shape;1665;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80"/>
          <p:cNvGrpSpPr/>
          <p:nvPr/>
        </p:nvGrpSpPr>
        <p:grpSpPr>
          <a:xfrm>
            <a:off x="7465128" y="3708223"/>
            <a:ext cx="173014" cy="97629"/>
            <a:chOff x="4756975" y="2341800"/>
            <a:chExt cx="91975" cy="51925"/>
          </a:xfrm>
        </p:grpSpPr>
        <p:sp>
          <p:nvSpPr>
            <p:cNvPr id="1668" name="Google Shape;1668;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80"/>
          <p:cNvGrpSpPr/>
          <p:nvPr/>
        </p:nvGrpSpPr>
        <p:grpSpPr>
          <a:xfrm>
            <a:off x="7732065" y="4196920"/>
            <a:ext cx="212497" cy="175761"/>
            <a:chOff x="4943575" y="2516350"/>
            <a:chExt cx="98675" cy="81700"/>
          </a:xfrm>
        </p:grpSpPr>
        <p:sp>
          <p:nvSpPr>
            <p:cNvPr id="1689" name="Google Shape;1689;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80"/>
          <p:cNvGrpSpPr/>
          <p:nvPr/>
        </p:nvGrpSpPr>
        <p:grpSpPr>
          <a:xfrm>
            <a:off x="1990126" y="3423163"/>
            <a:ext cx="965351" cy="134611"/>
            <a:chOff x="4411970" y="2962952"/>
            <a:chExt cx="706544" cy="104212"/>
          </a:xfrm>
        </p:grpSpPr>
        <p:sp>
          <p:nvSpPr>
            <p:cNvPr id="1768" name="Google Shape;1768;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80"/>
          <p:cNvGrpSpPr/>
          <p:nvPr/>
        </p:nvGrpSpPr>
        <p:grpSpPr>
          <a:xfrm>
            <a:off x="1990126" y="3012077"/>
            <a:ext cx="960158" cy="289172"/>
            <a:chOff x="4411970" y="2726085"/>
            <a:chExt cx="643107" cy="193659"/>
          </a:xfrm>
        </p:grpSpPr>
        <p:sp>
          <p:nvSpPr>
            <p:cNvPr id="1773" name="Google Shape;1773;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80"/>
          <p:cNvGrpSpPr/>
          <p:nvPr/>
        </p:nvGrpSpPr>
        <p:grpSpPr>
          <a:xfrm>
            <a:off x="993018" y="3278187"/>
            <a:ext cx="833173" cy="259209"/>
            <a:chOff x="4411970" y="4340222"/>
            <a:chExt cx="779467" cy="242683"/>
          </a:xfrm>
        </p:grpSpPr>
        <p:sp>
          <p:nvSpPr>
            <p:cNvPr id="1777" name="Google Shape;1777;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80"/>
          <p:cNvGrpSpPr/>
          <p:nvPr/>
        </p:nvGrpSpPr>
        <p:grpSpPr>
          <a:xfrm>
            <a:off x="1990126" y="2673933"/>
            <a:ext cx="965160" cy="216230"/>
            <a:chOff x="4411970" y="2468674"/>
            <a:chExt cx="747317" cy="167425"/>
          </a:xfrm>
        </p:grpSpPr>
        <p:sp>
          <p:nvSpPr>
            <p:cNvPr id="1781" name="Google Shape;1781;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80"/>
          <p:cNvGrpSpPr/>
          <p:nvPr/>
        </p:nvGrpSpPr>
        <p:grpSpPr>
          <a:xfrm>
            <a:off x="988873" y="2578650"/>
            <a:ext cx="810451" cy="319148"/>
            <a:chOff x="4411970" y="3686602"/>
            <a:chExt cx="797845" cy="314215"/>
          </a:xfrm>
        </p:grpSpPr>
        <p:sp>
          <p:nvSpPr>
            <p:cNvPr id="1784" name="Google Shape;1784;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8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80"/>
          <p:cNvGrpSpPr/>
          <p:nvPr/>
        </p:nvGrpSpPr>
        <p:grpSpPr>
          <a:xfrm>
            <a:off x="988970" y="2333174"/>
            <a:ext cx="1970333" cy="208784"/>
            <a:chOff x="6336019" y="3733725"/>
            <a:chExt cx="2566206" cy="351310"/>
          </a:xfrm>
        </p:grpSpPr>
        <p:sp>
          <p:nvSpPr>
            <p:cNvPr id="1791" name="Google Shape;1791;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80"/>
          <p:cNvGrpSpPr/>
          <p:nvPr/>
        </p:nvGrpSpPr>
        <p:grpSpPr>
          <a:xfrm>
            <a:off x="1990126" y="3940729"/>
            <a:ext cx="946551" cy="153200"/>
            <a:chOff x="4404545" y="3301592"/>
            <a:chExt cx="782403" cy="129272"/>
          </a:xfrm>
        </p:grpSpPr>
        <p:sp>
          <p:nvSpPr>
            <p:cNvPr id="1796" name="Google Shape;1796;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80"/>
          <p:cNvGrpSpPr/>
          <p:nvPr/>
        </p:nvGrpSpPr>
        <p:grpSpPr>
          <a:xfrm>
            <a:off x="1990126" y="3679688"/>
            <a:ext cx="962257" cy="139127"/>
            <a:chOff x="4411970" y="3131459"/>
            <a:chExt cx="710520" cy="117397"/>
          </a:xfrm>
        </p:grpSpPr>
        <p:sp>
          <p:nvSpPr>
            <p:cNvPr id="1799" name="Google Shape;1799;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01" name="Google Shape;1801;p8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80"/>
          <p:cNvGrpSpPr/>
          <p:nvPr/>
        </p:nvGrpSpPr>
        <p:grpSpPr>
          <a:xfrm>
            <a:off x="990271" y="3614482"/>
            <a:ext cx="823838" cy="458988"/>
            <a:chOff x="4411970" y="1801825"/>
            <a:chExt cx="734586" cy="409262"/>
          </a:xfrm>
        </p:grpSpPr>
        <p:sp>
          <p:nvSpPr>
            <p:cNvPr id="1803" name="Google Shape;1803;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80"/>
          <p:cNvGrpSpPr/>
          <p:nvPr/>
        </p:nvGrpSpPr>
        <p:grpSpPr>
          <a:xfrm>
            <a:off x="990271" y="4162908"/>
            <a:ext cx="856348" cy="212039"/>
            <a:chOff x="4411970" y="2233974"/>
            <a:chExt cx="763574" cy="189068"/>
          </a:xfrm>
        </p:grpSpPr>
        <p:sp>
          <p:nvSpPr>
            <p:cNvPr id="1806" name="Google Shape;1806;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80"/>
          <p:cNvGrpSpPr/>
          <p:nvPr/>
        </p:nvGrpSpPr>
        <p:grpSpPr>
          <a:xfrm>
            <a:off x="3100467" y="2338244"/>
            <a:ext cx="511602" cy="511602"/>
            <a:chOff x="5681300" y="2527788"/>
            <a:chExt cx="805800" cy="805800"/>
          </a:xfrm>
        </p:grpSpPr>
        <p:sp>
          <p:nvSpPr>
            <p:cNvPr id="1809" name="Google Shape;1809;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80"/>
          <p:cNvGrpSpPr/>
          <p:nvPr/>
        </p:nvGrpSpPr>
        <p:grpSpPr>
          <a:xfrm>
            <a:off x="3097662" y="3104827"/>
            <a:ext cx="513021" cy="512935"/>
            <a:chOff x="4049800" y="640400"/>
            <a:chExt cx="858900" cy="858900"/>
          </a:xfrm>
        </p:grpSpPr>
        <p:sp>
          <p:nvSpPr>
            <p:cNvPr id="1812" name="Google Shape;1812;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80"/>
          <p:cNvGrpSpPr/>
          <p:nvPr/>
        </p:nvGrpSpPr>
        <p:grpSpPr>
          <a:xfrm>
            <a:off x="3014861" y="3756719"/>
            <a:ext cx="686489" cy="686585"/>
            <a:chOff x="5080188" y="927900"/>
            <a:chExt cx="961200" cy="961200"/>
          </a:xfrm>
        </p:grpSpPr>
        <p:sp>
          <p:nvSpPr>
            <p:cNvPr id="1815" name="Google Shape;1815;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80"/>
          <p:cNvGrpSpPr/>
          <p:nvPr/>
        </p:nvGrpSpPr>
        <p:grpSpPr>
          <a:xfrm>
            <a:off x="3798012" y="3849448"/>
            <a:ext cx="510373" cy="510937"/>
            <a:chOff x="7508249" y="1522825"/>
            <a:chExt cx="1326332" cy="1322987"/>
          </a:xfrm>
        </p:grpSpPr>
        <p:sp>
          <p:nvSpPr>
            <p:cNvPr id="1824" name="Google Shape;1824;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80"/>
          <p:cNvGrpSpPr/>
          <p:nvPr/>
        </p:nvGrpSpPr>
        <p:grpSpPr>
          <a:xfrm>
            <a:off x="4489605" y="3850853"/>
            <a:ext cx="492652" cy="503348"/>
            <a:chOff x="6039282" y="1042577"/>
            <a:chExt cx="734315" cy="731929"/>
          </a:xfrm>
        </p:grpSpPr>
        <p:sp>
          <p:nvSpPr>
            <p:cNvPr id="1835" name="Google Shape;1835;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0"/>
          <p:cNvGrpSpPr/>
          <p:nvPr/>
        </p:nvGrpSpPr>
        <p:grpSpPr>
          <a:xfrm>
            <a:off x="5130019" y="2346894"/>
            <a:ext cx="483304" cy="504902"/>
            <a:chOff x="1825800" y="1651625"/>
            <a:chExt cx="568125" cy="591775"/>
          </a:xfrm>
        </p:grpSpPr>
        <p:sp>
          <p:nvSpPr>
            <p:cNvPr id="1857" name="Google Shape;1857;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68" name="Google Shape;1868;p8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grpSp>
        <p:nvGrpSpPr>
          <p:cNvPr id="1873" name="Google Shape;1873;p81"/>
          <p:cNvGrpSpPr/>
          <p:nvPr/>
        </p:nvGrpSpPr>
        <p:grpSpPr>
          <a:xfrm>
            <a:off x="722058" y="957091"/>
            <a:ext cx="2492868" cy="1379876"/>
            <a:chOff x="2654821" y="2311071"/>
            <a:chExt cx="2279715" cy="1262120"/>
          </a:xfrm>
        </p:grpSpPr>
        <p:grpSp>
          <p:nvGrpSpPr>
            <p:cNvPr id="1874" name="Google Shape;1874;p81"/>
            <p:cNvGrpSpPr/>
            <p:nvPr/>
          </p:nvGrpSpPr>
          <p:grpSpPr>
            <a:xfrm>
              <a:off x="4034269" y="2840745"/>
              <a:ext cx="40212" cy="36437"/>
              <a:chOff x="4293400" y="2574725"/>
              <a:chExt cx="84425" cy="80100"/>
            </a:xfrm>
          </p:grpSpPr>
          <p:sp>
            <p:nvSpPr>
              <p:cNvPr id="1875" name="Google Shape;1875;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6" name="Google Shape;1876;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81"/>
            <p:cNvGrpSpPr/>
            <p:nvPr/>
          </p:nvGrpSpPr>
          <p:grpSpPr>
            <a:xfrm>
              <a:off x="3894606" y="2334874"/>
              <a:ext cx="913198" cy="518984"/>
              <a:chOff x="4000175" y="1462675"/>
              <a:chExt cx="1917275" cy="1140875"/>
            </a:xfrm>
          </p:grpSpPr>
          <p:sp>
            <p:nvSpPr>
              <p:cNvPr id="1878" name="Google Shape;1878;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9" name="Google Shape;1879;p81"/>
              <p:cNvGrpSpPr/>
              <p:nvPr/>
            </p:nvGrpSpPr>
            <p:grpSpPr>
              <a:xfrm>
                <a:off x="4000175" y="1462675"/>
                <a:ext cx="1917275" cy="1140875"/>
                <a:chOff x="4000175" y="1462675"/>
                <a:chExt cx="1917275" cy="1140875"/>
              </a:xfrm>
            </p:grpSpPr>
            <p:sp>
              <p:nvSpPr>
                <p:cNvPr id="1880" name="Google Shape;1880;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81" name="Google Shape;1881;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5" name="Google Shape;1885;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6" name="Google Shape;1886;p81"/>
            <p:cNvGrpSpPr/>
            <p:nvPr/>
          </p:nvGrpSpPr>
          <p:grpSpPr>
            <a:xfrm>
              <a:off x="3875768" y="2846704"/>
              <a:ext cx="44796" cy="47366"/>
              <a:chOff x="3960625" y="2587825"/>
              <a:chExt cx="94050" cy="104125"/>
            </a:xfrm>
          </p:grpSpPr>
          <p:sp>
            <p:nvSpPr>
              <p:cNvPr id="1887" name="Google Shape;1887;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8" name="Google Shape;1888;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81"/>
            <p:cNvGrpSpPr/>
            <p:nvPr/>
          </p:nvGrpSpPr>
          <p:grpSpPr>
            <a:xfrm>
              <a:off x="3782759" y="2807162"/>
              <a:ext cx="82686" cy="85487"/>
              <a:chOff x="3765350" y="2500900"/>
              <a:chExt cx="173600" cy="187925"/>
            </a:xfrm>
          </p:grpSpPr>
          <p:sp>
            <p:nvSpPr>
              <p:cNvPr id="1890" name="Google Shape;1890;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91" name="Google Shape;1891;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1"/>
            <p:cNvGrpSpPr/>
            <p:nvPr/>
          </p:nvGrpSpPr>
          <p:grpSpPr>
            <a:xfrm>
              <a:off x="3775674" y="2798496"/>
              <a:ext cx="40545" cy="23564"/>
              <a:chOff x="3750475" y="2481850"/>
              <a:chExt cx="85125" cy="51800"/>
            </a:xfrm>
          </p:grpSpPr>
          <p:sp>
            <p:nvSpPr>
              <p:cNvPr id="1897" name="Google Shape;1897;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9" name="Google Shape;1899;p81"/>
            <p:cNvGrpSpPr/>
            <p:nvPr/>
          </p:nvGrpSpPr>
          <p:grpSpPr>
            <a:xfrm>
              <a:off x="3716946" y="2776024"/>
              <a:ext cx="81971" cy="76912"/>
              <a:chOff x="3627175" y="2432450"/>
              <a:chExt cx="172100" cy="169075"/>
            </a:xfrm>
          </p:grpSpPr>
          <p:sp>
            <p:nvSpPr>
              <p:cNvPr id="1900" name="Google Shape;1900;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2" name="Google Shape;1902;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3" name="Google Shape;1903;p81"/>
            <p:cNvGrpSpPr/>
            <p:nvPr/>
          </p:nvGrpSpPr>
          <p:grpSpPr>
            <a:xfrm>
              <a:off x="3685682" y="2845624"/>
              <a:ext cx="29311" cy="45055"/>
              <a:chOff x="3561536" y="2585450"/>
              <a:chExt cx="61539" cy="99045"/>
            </a:xfrm>
          </p:grpSpPr>
          <p:sp>
            <p:nvSpPr>
              <p:cNvPr id="1904" name="Google Shape;1904;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6" name="Google Shape;1906;p81"/>
            <p:cNvGrpSpPr/>
            <p:nvPr/>
          </p:nvGrpSpPr>
          <p:grpSpPr>
            <a:xfrm>
              <a:off x="3849905" y="2572252"/>
              <a:ext cx="74339" cy="119559"/>
              <a:chOff x="3906325" y="1984500"/>
              <a:chExt cx="156075" cy="262825"/>
            </a:xfrm>
          </p:grpSpPr>
          <p:sp>
            <p:nvSpPr>
              <p:cNvPr id="1907" name="Google Shape;1907;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8" name="Google Shape;1908;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81"/>
            <p:cNvGrpSpPr/>
            <p:nvPr/>
          </p:nvGrpSpPr>
          <p:grpSpPr>
            <a:xfrm>
              <a:off x="2654821" y="2414345"/>
              <a:ext cx="667570" cy="558731"/>
              <a:chOff x="1397225" y="1637375"/>
              <a:chExt cx="1401575" cy="1228250"/>
            </a:xfrm>
          </p:grpSpPr>
          <p:sp>
            <p:nvSpPr>
              <p:cNvPr id="1910" name="Google Shape;1910;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11" name="Google Shape;1911;p81"/>
              <p:cNvGrpSpPr/>
              <p:nvPr/>
            </p:nvGrpSpPr>
            <p:grpSpPr>
              <a:xfrm>
                <a:off x="1397225" y="1637375"/>
                <a:ext cx="1398775" cy="1228250"/>
                <a:chOff x="1397225" y="1637375"/>
                <a:chExt cx="1398775" cy="1228250"/>
              </a:xfrm>
            </p:grpSpPr>
            <p:sp>
              <p:nvSpPr>
                <p:cNvPr id="1912" name="Google Shape;1912;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4" name="Google Shape;1914;p81"/>
            <p:cNvGrpSpPr/>
            <p:nvPr/>
          </p:nvGrpSpPr>
          <p:grpSpPr>
            <a:xfrm>
              <a:off x="3230417" y="3103734"/>
              <a:ext cx="282982" cy="280332"/>
              <a:chOff x="2605700" y="3152850"/>
              <a:chExt cx="594125" cy="616250"/>
            </a:xfrm>
          </p:grpSpPr>
          <p:sp>
            <p:nvSpPr>
              <p:cNvPr id="1915" name="Google Shape;1915;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6" name="Google Shape;1916;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17" name="Google Shape;1917;p81"/>
            <p:cNvGrpSpPr/>
            <p:nvPr/>
          </p:nvGrpSpPr>
          <p:grpSpPr>
            <a:xfrm>
              <a:off x="3265985" y="3226989"/>
              <a:ext cx="87151" cy="346202"/>
              <a:chOff x="2680375" y="3423800"/>
              <a:chExt cx="182975" cy="761050"/>
            </a:xfrm>
          </p:grpSpPr>
          <p:sp>
            <p:nvSpPr>
              <p:cNvPr id="1918" name="Google Shape;1918;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9" name="Google Shape;1919;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81"/>
            <p:cNvGrpSpPr/>
            <p:nvPr/>
          </p:nvGrpSpPr>
          <p:grpSpPr>
            <a:xfrm>
              <a:off x="3855466" y="3289811"/>
              <a:ext cx="112514" cy="94210"/>
              <a:chOff x="3918000" y="3561900"/>
              <a:chExt cx="236225" cy="207100"/>
            </a:xfrm>
          </p:grpSpPr>
          <p:sp>
            <p:nvSpPr>
              <p:cNvPr id="1921" name="Google Shape;1921;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2" name="Google Shape;1922;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3" name="Google Shape;1923;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26" name="Google Shape;1926;p81"/>
            <p:cNvGrpSpPr/>
            <p:nvPr/>
          </p:nvGrpSpPr>
          <p:grpSpPr>
            <a:xfrm>
              <a:off x="2905224" y="2311071"/>
              <a:ext cx="596721" cy="528992"/>
              <a:chOff x="1922950" y="1410350"/>
              <a:chExt cx="1252825" cy="1162875"/>
            </a:xfrm>
          </p:grpSpPr>
          <p:sp>
            <p:nvSpPr>
              <p:cNvPr id="1927" name="Google Shape;1927;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43" name="Google Shape;1943;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3" name="Google Shape;1963;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4" name="Google Shape;1964;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81"/>
            <p:cNvGrpSpPr/>
            <p:nvPr/>
          </p:nvGrpSpPr>
          <p:grpSpPr>
            <a:xfrm>
              <a:off x="3280929" y="3294542"/>
              <a:ext cx="109894" cy="272224"/>
              <a:chOff x="2711750" y="3572300"/>
              <a:chExt cx="230725" cy="598425"/>
            </a:xfrm>
          </p:grpSpPr>
          <p:sp>
            <p:nvSpPr>
              <p:cNvPr id="1966" name="Google Shape;1966;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81"/>
            <p:cNvGrpSpPr/>
            <p:nvPr/>
          </p:nvGrpSpPr>
          <p:grpSpPr>
            <a:xfrm>
              <a:off x="3790439" y="2408636"/>
              <a:ext cx="73017" cy="75684"/>
              <a:chOff x="3781475" y="1624825"/>
              <a:chExt cx="153300" cy="166375"/>
            </a:xfrm>
          </p:grpSpPr>
          <p:sp>
            <p:nvSpPr>
              <p:cNvPr id="1970" name="Google Shape;1970;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81"/>
            <p:cNvGrpSpPr/>
            <p:nvPr/>
          </p:nvGrpSpPr>
          <p:grpSpPr>
            <a:xfrm>
              <a:off x="4403342" y="3107749"/>
              <a:ext cx="316680" cy="101374"/>
              <a:chOff x="5068275" y="3161675"/>
              <a:chExt cx="664875" cy="222850"/>
            </a:xfrm>
          </p:grpSpPr>
          <p:sp>
            <p:nvSpPr>
              <p:cNvPr id="1982" name="Google Shape;1982;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81"/>
            <p:cNvGrpSpPr/>
            <p:nvPr/>
          </p:nvGrpSpPr>
          <p:grpSpPr>
            <a:xfrm>
              <a:off x="3697513" y="2707266"/>
              <a:ext cx="59549" cy="79733"/>
              <a:chOff x="3586375" y="2281300"/>
              <a:chExt cx="125025" cy="175275"/>
            </a:xfrm>
          </p:grpSpPr>
          <p:sp>
            <p:nvSpPr>
              <p:cNvPr id="2016" name="Google Shape;2016;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81"/>
            <p:cNvGrpSpPr/>
            <p:nvPr/>
          </p:nvGrpSpPr>
          <p:grpSpPr>
            <a:xfrm>
              <a:off x="4513224" y="3221724"/>
              <a:ext cx="274563" cy="280321"/>
              <a:chOff x="5298975" y="3412225"/>
              <a:chExt cx="576450" cy="616225"/>
            </a:xfrm>
          </p:grpSpPr>
          <p:sp>
            <p:nvSpPr>
              <p:cNvPr id="2020" name="Google Shape;2020;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1" name="Google Shape;2021;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81"/>
            <p:cNvGrpSpPr/>
            <p:nvPr/>
          </p:nvGrpSpPr>
          <p:grpSpPr>
            <a:xfrm>
              <a:off x="4824403" y="3421846"/>
              <a:ext cx="110132" cy="130647"/>
              <a:chOff x="5952300" y="3852150"/>
              <a:chExt cx="231225" cy="287200"/>
            </a:xfrm>
          </p:grpSpPr>
          <p:sp>
            <p:nvSpPr>
              <p:cNvPr id="2023" name="Google Shape;2023;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81"/>
            <p:cNvGrpSpPr/>
            <p:nvPr/>
          </p:nvGrpSpPr>
          <p:grpSpPr>
            <a:xfrm>
              <a:off x="4295710" y="3079670"/>
              <a:ext cx="14968" cy="27135"/>
              <a:chOff x="4842300" y="3099950"/>
              <a:chExt cx="31425" cy="59650"/>
            </a:xfrm>
          </p:grpSpPr>
          <p:sp>
            <p:nvSpPr>
              <p:cNvPr id="2034" name="Google Shape;2034;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81"/>
            <p:cNvGrpSpPr/>
            <p:nvPr/>
          </p:nvGrpSpPr>
          <p:grpSpPr>
            <a:xfrm>
              <a:off x="3831056" y="2816010"/>
              <a:ext cx="37378" cy="27612"/>
              <a:chOff x="3866750" y="2520350"/>
              <a:chExt cx="78475" cy="60700"/>
            </a:xfrm>
          </p:grpSpPr>
          <p:sp>
            <p:nvSpPr>
              <p:cNvPr id="2047" name="Google Shape;2047;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8" name="Google Shape;2068;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80" name="Google Shape;2080;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3" name="Google Shape;2093;p81"/>
            <p:cNvGrpSpPr/>
            <p:nvPr/>
          </p:nvGrpSpPr>
          <p:grpSpPr>
            <a:xfrm>
              <a:off x="3632736" y="3051591"/>
              <a:ext cx="63288" cy="45217"/>
              <a:chOff x="3450375" y="3038225"/>
              <a:chExt cx="132875" cy="99400"/>
            </a:xfrm>
          </p:grpSpPr>
          <p:sp>
            <p:nvSpPr>
              <p:cNvPr id="2094" name="Google Shape;2094;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05" name="Google Shape;2105;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15" name="Google Shape;2115;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21" name="Google Shape;2121;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81"/>
          <p:cNvGrpSpPr/>
          <p:nvPr/>
        </p:nvGrpSpPr>
        <p:grpSpPr>
          <a:xfrm>
            <a:off x="3530618" y="1021765"/>
            <a:ext cx="2078182" cy="1366558"/>
            <a:chOff x="235800" y="830650"/>
            <a:chExt cx="6978450" cy="4588844"/>
          </a:xfrm>
        </p:grpSpPr>
        <p:sp>
          <p:nvSpPr>
            <p:cNvPr id="2132" name="Google Shape;2132;p8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1"/>
          <p:cNvGrpSpPr/>
          <p:nvPr/>
        </p:nvGrpSpPr>
        <p:grpSpPr>
          <a:xfrm>
            <a:off x="719115" y="2852867"/>
            <a:ext cx="2622876" cy="1333540"/>
            <a:chOff x="238125" y="1038125"/>
            <a:chExt cx="7146800" cy="3633625"/>
          </a:xfrm>
        </p:grpSpPr>
        <p:sp>
          <p:nvSpPr>
            <p:cNvPr id="2139" name="Google Shape;2139;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81"/>
          <p:cNvGrpSpPr/>
          <p:nvPr/>
        </p:nvGrpSpPr>
        <p:grpSpPr>
          <a:xfrm>
            <a:off x="5834043" y="994977"/>
            <a:ext cx="2590840" cy="1380235"/>
            <a:chOff x="233350" y="949250"/>
            <a:chExt cx="7137300" cy="3802300"/>
          </a:xfrm>
        </p:grpSpPr>
        <p:sp>
          <p:nvSpPr>
            <p:cNvPr id="3712" name="Google Shape;3712;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81"/>
          <p:cNvGrpSpPr/>
          <p:nvPr/>
        </p:nvGrpSpPr>
        <p:grpSpPr>
          <a:xfrm>
            <a:off x="7648472" y="3039750"/>
            <a:ext cx="104231" cy="320340"/>
            <a:chOff x="7564426" y="3224343"/>
            <a:chExt cx="119985" cy="368801"/>
          </a:xfrm>
        </p:grpSpPr>
        <p:sp>
          <p:nvSpPr>
            <p:cNvPr id="3764" name="Google Shape;3764;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81"/>
          <p:cNvGrpSpPr/>
          <p:nvPr/>
        </p:nvGrpSpPr>
        <p:grpSpPr>
          <a:xfrm>
            <a:off x="7347961" y="3033852"/>
            <a:ext cx="189489" cy="332132"/>
            <a:chOff x="8370831" y="3202002"/>
            <a:chExt cx="218129" cy="382376"/>
          </a:xfrm>
        </p:grpSpPr>
        <p:sp>
          <p:nvSpPr>
            <p:cNvPr id="3767" name="Google Shape;3767;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1"/>
          <p:cNvGrpSpPr/>
          <p:nvPr/>
        </p:nvGrpSpPr>
        <p:grpSpPr>
          <a:xfrm>
            <a:off x="8071350" y="3444984"/>
            <a:ext cx="309429" cy="267000"/>
            <a:chOff x="6742064" y="3750480"/>
            <a:chExt cx="399315" cy="344560"/>
          </a:xfrm>
        </p:grpSpPr>
        <p:sp>
          <p:nvSpPr>
            <p:cNvPr id="3770" name="Google Shape;3770;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81"/>
          <p:cNvGrpSpPr/>
          <p:nvPr/>
        </p:nvGrpSpPr>
        <p:grpSpPr>
          <a:xfrm>
            <a:off x="7610369" y="3796031"/>
            <a:ext cx="180437" cy="281608"/>
            <a:chOff x="7248525" y="3739696"/>
            <a:chExt cx="230531" cy="359790"/>
          </a:xfrm>
        </p:grpSpPr>
        <p:sp>
          <p:nvSpPr>
            <p:cNvPr id="3773" name="Google Shape;3773;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1"/>
          <p:cNvGrpSpPr/>
          <p:nvPr/>
        </p:nvGrpSpPr>
        <p:grpSpPr>
          <a:xfrm>
            <a:off x="7856288" y="3439255"/>
            <a:ext cx="162896" cy="278710"/>
            <a:chOff x="7601242" y="3729267"/>
            <a:chExt cx="222566" cy="380803"/>
          </a:xfrm>
        </p:grpSpPr>
        <p:sp>
          <p:nvSpPr>
            <p:cNvPr id="3776" name="Google Shape;3776;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8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81"/>
          <p:cNvGrpSpPr/>
          <p:nvPr/>
        </p:nvGrpSpPr>
        <p:grpSpPr>
          <a:xfrm>
            <a:off x="7345934" y="3440396"/>
            <a:ext cx="193543" cy="275990"/>
            <a:chOff x="8304647" y="3738687"/>
            <a:chExt cx="225076" cy="320956"/>
          </a:xfrm>
        </p:grpSpPr>
        <p:sp>
          <p:nvSpPr>
            <p:cNvPr id="3780" name="Google Shape;3780;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1"/>
          <p:cNvGrpSpPr/>
          <p:nvPr/>
        </p:nvGrpSpPr>
        <p:grpSpPr>
          <a:xfrm>
            <a:off x="7618426" y="3440396"/>
            <a:ext cx="178492" cy="275990"/>
            <a:chOff x="8615101" y="3738687"/>
            <a:chExt cx="207573" cy="320956"/>
          </a:xfrm>
        </p:grpSpPr>
        <p:sp>
          <p:nvSpPr>
            <p:cNvPr id="3784" name="Google Shape;3784;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7" name="Google Shape;3787;p8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81"/>
          <p:cNvGrpSpPr/>
          <p:nvPr/>
        </p:nvGrpSpPr>
        <p:grpSpPr>
          <a:xfrm>
            <a:off x="6013131" y="3561884"/>
            <a:ext cx="557670" cy="511283"/>
            <a:chOff x="6015419" y="3716859"/>
            <a:chExt cx="557671" cy="511283"/>
          </a:xfrm>
        </p:grpSpPr>
        <p:sp>
          <p:nvSpPr>
            <p:cNvPr id="3789" name="Google Shape;3789;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81"/>
            <p:cNvGrpSpPr/>
            <p:nvPr/>
          </p:nvGrpSpPr>
          <p:grpSpPr>
            <a:xfrm>
              <a:off x="6036094" y="3716980"/>
              <a:ext cx="529860" cy="510468"/>
              <a:chOff x="6036094" y="3716980"/>
              <a:chExt cx="529860" cy="510468"/>
            </a:xfrm>
          </p:grpSpPr>
          <p:sp>
            <p:nvSpPr>
              <p:cNvPr id="3791" name="Google Shape;3791;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1" name="Google Shape;3801;p81"/>
          <p:cNvGrpSpPr/>
          <p:nvPr/>
        </p:nvGrpSpPr>
        <p:grpSpPr>
          <a:xfrm>
            <a:off x="6642016" y="2918653"/>
            <a:ext cx="576302" cy="511871"/>
            <a:chOff x="6644304" y="3073628"/>
            <a:chExt cx="576302" cy="511871"/>
          </a:xfrm>
        </p:grpSpPr>
        <p:sp>
          <p:nvSpPr>
            <p:cNvPr id="3802" name="Google Shape;3802;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81"/>
            <p:cNvGrpSpPr/>
            <p:nvPr/>
          </p:nvGrpSpPr>
          <p:grpSpPr>
            <a:xfrm>
              <a:off x="6712169" y="3085440"/>
              <a:ext cx="481622" cy="494913"/>
              <a:chOff x="6712169" y="3085440"/>
              <a:chExt cx="481622" cy="494913"/>
            </a:xfrm>
          </p:grpSpPr>
          <p:sp>
            <p:nvSpPr>
              <p:cNvPr id="3804" name="Google Shape;3804;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9" name="Google Shape;3809;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8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81"/>
          <p:cNvGrpSpPr/>
          <p:nvPr/>
        </p:nvGrpSpPr>
        <p:grpSpPr>
          <a:xfrm>
            <a:off x="6649867" y="3561648"/>
            <a:ext cx="560631" cy="511352"/>
            <a:chOff x="6652154" y="3716623"/>
            <a:chExt cx="560631" cy="511352"/>
          </a:xfrm>
        </p:grpSpPr>
        <p:sp>
          <p:nvSpPr>
            <p:cNvPr id="3814" name="Google Shape;3814;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81"/>
            <p:cNvGrpSpPr/>
            <p:nvPr/>
          </p:nvGrpSpPr>
          <p:grpSpPr>
            <a:xfrm>
              <a:off x="6669657" y="3716715"/>
              <a:ext cx="466779" cy="464290"/>
              <a:chOff x="6669657" y="3716715"/>
              <a:chExt cx="466779" cy="464290"/>
            </a:xfrm>
          </p:grpSpPr>
          <p:sp>
            <p:nvSpPr>
              <p:cNvPr id="3816" name="Google Shape;3816;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9" name="Google Shape;3829;p81"/>
          <p:cNvGrpSpPr/>
          <p:nvPr/>
        </p:nvGrpSpPr>
        <p:grpSpPr>
          <a:xfrm>
            <a:off x="7843958" y="3843056"/>
            <a:ext cx="187557" cy="187557"/>
            <a:chOff x="8565775" y="671075"/>
            <a:chExt cx="441000" cy="441000"/>
          </a:xfrm>
        </p:grpSpPr>
        <p:sp>
          <p:nvSpPr>
            <p:cNvPr id="3830" name="Google Shape;3830;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2" name="Google Shape;3832;p8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81"/>
          <p:cNvGrpSpPr/>
          <p:nvPr/>
        </p:nvGrpSpPr>
        <p:grpSpPr>
          <a:xfrm>
            <a:off x="5997813" y="2921275"/>
            <a:ext cx="587871" cy="512373"/>
            <a:chOff x="6000100" y="3076250"/>
            <a:chExt cx="587871" cy="512373"/>
          </a:xfrm>
        </p:grpSpPr>
        <p:sp>
          <p:nvSpPr>
            <p:cNvPr id="3835" name="Google Shape;3835;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81"/>
            <p:cNvGrpSpPr/>
            <p:nvPr/>
          </p:nvGrpSpPr>
          <p:grpSpPr>
            <a:xfrm>
              <a:off x="6031360" y="3076713"/>
              <a:ext cx="539107" cy="480965"/>
              <a:chOff x="6031360" y="3076713"/>
              <a:chExt cx="539107" cy="480965"/>
            </a:xfrm>
          </p:grpSpPr>
          <p:sp>
            <p:nvSpPr>
              <p:cNvPr id="3837" name="Google Shape;3837;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4" name="Google Shape;3844;p81"/>
          <p:cNvGrpSpPr/>
          <p:nvPr/>
        </p:nvGrpSpPr>
        <p:grpSpPr>
          <a:xfrm>
            <a:off x="3574273" y="2854307"/>
            <a:ext cx="2241344" cy="1330656"/>
            <a:chOff x="3597785" y="3065882"/>
            <a:chExt cx="2241344" cy="1330656"/>
          </a:xfrm>
        </p:grpSpPr>
        <p:grpSp>
          <p:nvGrpSpPr>
            <p:cNvPr id="3845" name="Google Shape;3845;p81"/>
            <p:cNvGrpSpPr/>
            <p:nvPr/>
          </p:nvGrpSpPr>
          <p:grpSpPr>
            <a:xfrm>
              <a:off x="5296908" y="3937355"/>
              <a:ext cx="143198" cy="32380"/>
              <a:chOff x="5296908" y="3937355"/>
              <a:chExt cx="143198" cy="32380"/>
            </a:xfrm>
          </p:grpSpPr>
          <p:sp>
            <p:nvSpPr>
              <p:cNvPr id="3846" name="Google Shape;3846;p8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7" name="Google Shape;3847;p81"/>
              <p:cNvGrpSpPr/>
              <p:nvPr/>
            </p:nvGrpSpPr>
            <p:grpSpPr>
              <a:xfrm>
                <a:off x="5402331" y="3937355"/>
                <a:ext cx="37776" cy="32380"/>
                <a:chOff x="5402331" y="3937355"/>
                <a:chExt cx="37776" cy="32380"/>
              </a:xfrm>
            </p:grpSpPr>
            <p:sp>
              <p:nvSpPr>
                <p:cNvPr id="3848" name="Google Shape;3848;p8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81"/>
              <p:cNvGrpSpPr/>
              <p:nvPr/>
            </p:nvGrpSpPr>
            <p:grpSpPr>
              <a:xfrm>
                <a:off x="5296908" y="3937355"/>
                <a:ext cx="37783" cy="32380"/>
                <a:chOff x="5296908" y="3937355"/>
                <a:chExt cx="37783" cy="32380"/>
              </a:xfrm>
            </p:grpSpPr>
            <p:sp>
              <p:nvSpPr>
                <p:cNvPr id="3851" name="Google Shape;3851;p8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81"/>
            <p:cNvGrpSpPr/>
            <p:nvPr/>
          </p:nvGrpSpPr>
          <p:grpSpPr>
            <a:xfrm>
              <a:off x="4724163" y="3119631"/>
              <a:ext cx="120838" cy="84218"/>
              <a:chOff x="4724163" y="3119631"/>
              <a:chExt cx="120838" cy="84218"/>
            </a:xfrm>
          </p:grpSpPr>
          <p:grpSp>
            <p:nvGrpSpPr>
              <p:cNvPr id="3854" name="Google Shape;3854;p81"/>
              <p:cNvGrpSpPr/>
              <p:nvPr/>
            </p:nvGrpSpPr>
            <p:grpSpPr>
              <a:xfrm>
                <a:off x="4746712" y="3132773"/>
                <a:ext cx="86869" cy="56424"/>
                <a:chOff x="4746712" y="3132773"/>
                <a:chExt cx="86869" cy="56424"/>
              </a:xfrm>
            </p:grpSpPr>
            <p:sp>
              <p:nvSpPr>
                <p:cNvPr id="3855" name="Google Shape;3855;p8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81"/>
              <p:cNvGrpSpPr/>
              <p:nvPr/>
            </p:nvGrpSpPr>
            <p:grpSpPr>
              <a:xfrm>
                <a:off x="4773634" y="3143336"/>
                <a:ext cx="37776" cy="32451"/>
                <a:chOff x="4773634" y="3143336"/>
                <a:chExt cx="37776" cy="32451"/>
              </a:xfrm>
            </p:grpSpPr>
            <p:sp>
              <p:nvSpPr>
                <p:cNvPr id="3858" name="Google Shape;3858;p8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81"/>
              <p:cNvGrpSpPr/>
              <p:nvPr/>
            </p:nvGrpSpPr>
            <p:grpSpPr>
              <a:xfrm>
                <a:off x="4724163" y="3131248"/>
                <a:ext cx="37776" cy="32459"/>
                <a:chOff x="4724163" y="3131248"/>
                <a:chExt cx="37776" cy="32459"/>
              </a:xfrm>
            </p:grpSpPr>
            <p:sp>
              <p:nvSpPr>
                <p:cNvPr id="3861" name="Google Shape;3861;p8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81"/>
              <p:cNvGrpSpPr/>
              <p:nvPr/>
            </p:nvGrpSpPr>
            <p:grpSpPr>
              <a:xfrm>
                <a:off x="4755081" y="3176054"/>
                <a:ext cx="32357" cy="27795"/>
                <a:chOff x="4755081" y="3176054"/>
                <a:chExt cx="32357" cy="27795"/>
              </a:xfrm>
            </p:grpSpPr>
            <p:sp>
              <p:nvSpPr>
                <p:cNvPr id="3864" name="Google Shape;3864;p8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1"/>
              <p:cNvGrpSpPr/>
              <p:nvPr/>
            </p:nvGrpSpPr>
            <p:grpSpPr>
              <a:xfrm>
                <a:off x="4812550" y="3119631"/>
                <a:ext cx="32451" cy="27803"/>
                <a:chOff x="4812550" y="3119631"/>
                <a:chExt cx="32451" cy="27803"/>
              </a:xfrm>
            </p:grpSpPr>
            <p:sp>
              <p:nvSpPr>
                <p:cNvPr id="3867" name="Google Shape;3867;p8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9" name="Google Shape;3869;p81"/>
            <p:cNvGrpSpPr/>
            <p:nvPr/>
          </p:nvGrpSpPr>
          <p:grpSpPr>
            <a:xfrm>
              <a:off x="5382826" y="4027197"/>
              <a:ext cx="268967" cy="250422"/>
              <a:chOff x="5382826" y="4027197"/>
              <a:chExt cx="268967" cy="250422"/>
            </a:xfrm>
          </p:grpSpPr>
          <p:grpSp>
            <p:nvGrpSpPr>
              <p:cNvPr id="3870" name="Google Shape;3870;p81"/>
              <p:cNvGrpSpPr/>
              <p:nvPr/>
            </p:nvGrpSpPr>
            <p:grpSpPr>
              <a:xfrm>
                <a:off x="5405280" y="4042510"/>
                <a:ext cx="237570" cy="218647"/>
                <a:chOff x="5405280" y="4042510"/>
                <a:chExt cx="237570" cy="218647"/>
              </a:xfrm>
            </p:grpSpPr>
            <p:sp>
              <p:nvSpPr>
                <p:cNvPr id="3871" name="Google Shape;3871;p8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1"/>
              <p:cNvGrpSpPr/>
              <p:nvPr/>
            </p:nvGrpSpPr>
            <p:grpSpPr>
              <a:xfrm>
                <a:off x="5382826" y="4125549"/>
                <a:ext cx="37776" cy="32380"/>
                <a:chOff x="5382826" y="4125549"/>
                <a:chExt cx="37776" cy="32380"/>
              </a:xfrm>
            </p:grpSpPr>
            <p:sp>
              <p:nvSpPr>
                <p:cNvPr id="3878" name="Google Shape;3878;p8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1"/>
              <p:cNvGrpSpPr/>
              <p:nvPr/>
            </p:nvGrpSpPr>
            <p:grpSpPr>
              <a:xfrm>
                <a:off x="5475680" y="4195587"/>
                <a:ext cx="37783" cy="32364"/>
                <a:chOff x="5475680" y="4195587"/>
                <a:chExt cx="37783" cy="32364"/>
              </a:xfrm>
            </p:grpSpPr>
            <p:sp>
              <p:nvSpPr>
                <p:cNvPr id="3881" name="Google Shape;3881;p8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81"/>
              <p:cNvGrpSpPr/>
              <p:nvPr/>
            </p:nvGrpSpPr>
            <p:grpSpPr>
              <a:xfrm>
                <a:off x="5532575" y="4027197"/>
                <a:ext cx="33308" cy="32262"/>
                <a:chOff x="5532575" y="4027197"/>
                <a:chExt cx="33308" cy="32262"/>
              </a:xfrm>
            </p:grpSpPr>
            <p:sp>
              <p:nvSpPr>
                <p:cNvPr id="3884" name="Google Shape;3884;p8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81"/>
              <p:cNvGrpSpPr/>
              <p:nvPr/>
            </p:nvGrpSpPr>
            <p:grpSpPr>
              <a:xfrm>
                <a:off x="5590706" y="4245348"/>
                <a:ext cx="33497" cy="32270"/>
                <a:chOff x="5590706" y="4245348"/>
                <a:chExt cx="33497" cy="32270"/>
              </a:xfrm>
            </p:grpSpPr>
            <p:sp>
              <p:nvSpPr>
                <p:cNvPr id="3887" name="Google Shape;3887;p8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81"/>
              <p:cNvGrpSpPr/>
              <p:nvPr/>
            </p:nvGrpSpPr>
            <p:grpSpPr>
              <a:xfrm>
                <a:off x="5618681" y="4109677"/>
                <a:ext cx="33112" cy="32357"/>
                <a:chOff x="5618681" y="4109677"/>
                <a:chExt cx="33112" cy="32357"/>
              </a:xfrm>
            </p:grpSpPr>
            <p:sp>
              <p:nvSpPr>
                <p:cNvPr id="3890" name="Google Shape;3890;p8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81"/>
              <p:cNvGrpSpPr/>
              <p:nvPr/>
            </p:nvGrpSpPr>
            <p:grpSpPr>
              <a:xfrm>
                <a:off x="5479298" y="4128262"/>
                <a:ext cx="31405" cy="26906"/>
                <a:chOff x="5479298" y="4128262"/>
                <a:chExt cx="31405" cy="26906"/>
              </a:xfrm>
            </p:grpSpPr>
            <p:sp>
              <p:nvSpPr>
                <p:cNvPr id="3893" name="Google Shape;3893;p8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1"/>
              <p:cNvGrpSpPr/>
              <p:nvPr/>
            </p:nvGrpSpPr>
            <p:grpSpPr>
              <a:xfrm>
                <a:off x="5582903" y="4180116"/>
                <a:ext cx="31499" cy="26898"/>
                <a:chOff x="5582903" y="4180116"/>
                <a:chExt cx="31499" cy="26898"/>
              </a:xfrm>
            </p:grpSpPr>
            <p:sp>
              <p:nvSpPr>
                <p:cNvPr id="3896" name="Google Shape;3896;p8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81"/>
            <p:cNvGrpSpPr/>
            <p:nvPr/>
          </p:nvGrpSpPr>
          <p:grpSpPr>
            <a:xfrm>
              <a:off x="3977681" y="3230323"/>
              <a:ext cx="94584" cy="84085"/>
              <a:chOff x="3977681" y="3230323"/>
              <a:chExt cx="94584" cy="84085"/>
            </a:xfrm>
          </p:grpSpPr>
          <p:grpSp>
            <p:nvGrpSpPr>
              <p:cNvPr id="3899" name="Google Shape;3899;p81"/>
              <p:cNvGrpSpPr/>
              <p:nvPr/>
            </p:nvGrpSpPr>
            <p:grpSpPr>
              <a:xfrm>
                <a:off x="4000135" y="3243041"/>
                <a:ext cx="59570" cy="57186"/>
                <a:chOff x="4000135" y="3243041"/>
                <a:chExt cx="59570" cy="57186"/>
              </a:xfrm>
            </p:grpSpPr>
            <p:sp>
              <p:nvSpPr>
                <p:cNvPr id="3900" name="Google Shape;3900;p8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1"/>
              <p:cNvGrpSpPr/>
              <p:nvPr/>
            </p:nvGrpSpPr>
            <p:grpSpPr>
              <a:xfrm>
                <a:off x="3977681" y="3245872"/>
                <a:ext cx="37783" cy="32380"/>
                <a:chOff x="3977681" y="3245872"/>
                <a:chExt cx="37783" cy="32380"/>
              </a:xfrm>
            </p:grpSpPr>
            <p:sp>
              <p:nvSpPr>
                <p:cNvPr id="3904" name="Google Shape;3904;p8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81"/>
              <p:cNvGrpSpPr/>
              <p:nvPr/>
            </p:nvGrpSpPr>
            <p:grpSpPr>
              <a:xfrm>
                <a:off x="4040860" y="3262672"/>
                <a:ext cx="31405" cy="27001"/>
                <a:chOff x="4040860" y="3262672"/>
                <a:chExt cx="31405" cy="27001"/>
              </a:xfrm>
            </p:grpSpPr>
            <p:sp>
              <p:nvSpPr>
                <p:cNvPr id="3907" name="Google Shape;3907;p8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81"/>
              <p:cNvGrpSpPr/>
              <p:nvPr/>
            </p:nvGrpSpPr>
            <p:grpSpPr>
              <a:xfrm>
                <a:off x="4021072" y="3230323"/>
                <a:ext cx="31397" cy="26906"/>
                <a:chOff x="4021072" y="3230323"/>
                <a:chExt cx="31397" cy="26906"/>
              </a:xfrm>
            </p:grpSpPr>
            <p:sp>
              <p:nvSpPr>
                <p:cNvPr id="3910" name="Google Shape;3910;p8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81"/>
              <p:cNvGrpSpPr/>
              <p:nvPr/>
            </p:nvGrpSpPr>
            <p:grpSpPr>
              <a:xfrm>
                <a:off x="4001472" y="3287462"/>
                <a:ext cx="31499" cy="26945"/>
                <a:chOff x="4001472" y="3287462"/>
                <a:chExt cx="31499" cy="26945"/>
              </a:xfrm>
            </p:grpSpPr>
            <p:sp>
              <p:nvSpPr>
                <p:cNvPr id="3913" name="Google Shape;3913;p8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5" name="Google Shape;3915;p81"/>
            <p:cNvGrpSpPr/>
            <p:nvPr/>
          </p:nvGrpSpPr>
          <p:grpSpPr>
            <a:xfrm>
              <a:off x="4084715" y="3258865"/>
              <a:ext cx="184961" cy="137268"/>
              <a:chOff x="4084715" y="3258865"/>
              <a:chExt cx="184961" cy="137268"/>
            </a:xfrm>
          </p:grpSpPr>
          <p:grpSp>
            <p:nvGrpSpPr>
              <p:cNvPr id="3916" name="Google Shape;3916;p81"/>
              <p:cNvGrpSpPr/>
              <p:nvPr/>
            </p:nvGrpSpPr>
            <p:grpSpPr>
              <a:xfrm>
                <a:off x="4107453" y="3271583"/>
                <a:ext cx="153470" cy="110275"/>
                <a:chOff x="4107453" y="3271583"/>
                <a:chExt cx="153470" cy="110275"/>
              </a:xfrm>
            </p:grpSpPr>
            <p:sp>
              <p:nvSpPr>
                <p:cNvPr id="3917" name="Google Shape;3917;p8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81"/>
              <p:cNvGrpSpPr/>
              <p:nvPr/>
            </p:nvGrpSpPr>
            <p:grpSpPr>
              <a:xfrm>
                <a:off x="4136947" y="3258865"/>
                <a:ext cx="31499" cy="27001"/>
                <a:chOff x="4136947" y="3258865"/>
                <a:chExt cx="31499" cy="27001"/>
              </a:xfrm>
            </p:grpSpPr>
            <p:sp>
              <p:nvSpPr>
                <p:cNvPr id="3922" name="Google Shape;3922;p8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81"/>
              <p:cNvGrpSpPr/>
              <p:nvPr/>
            </p:nvGrpSpPr>
            <p:grpSpPr>
              <a:xfrm>
                <a:off x="4084715" y="3266478"/>
                <a:ext cx="31468" cy="26898"/>
                <a:chOff x="4084715" y="3266478"/>
                <a:chExt cx="31468" cy="26898"/>
              </a:xfrm>
            </p:grpSpPr>
            <p:sp>
              <p:nvSpPr>
                <p:cNvPr id="3925" name="Google Shape;3925;p8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81"/>
              <p:cNvGrpSpPr/>
              <p:nvPr/>
            </p:nvGrpSpPr>
            <p:grpSpPr>
              <a:xfrm>
                <a:off x="4159213" y="3279849"/>
                <a:ext cx="31405" cy="26945"/>
                <a:chOff x="4159213" y="3279849"/>
                <a:chExt cx="31405" cy="26945"/>
              </a:xfrm>
            </p:grpSpPr>
            <p:sp>
              <p:nvSpPr>
                <p:cNvPr id="3928" name="Google Shape;3928;p8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1"/>
              <p:cNvGrpSpPr/>
              <p:nvPr/>
            </p:nvGrpSpPr>
            <p:grpSpPr>
              <a:xfrm>
                <a:off x="4201550" y="3266502"/>
                <a:ext cx="31405" cy="26883"/>
                <a:chOff x="4201550" y="3266502"/>
                <a:chExt cx="31405" cy="26883"/>
              </a:xfrm>
            </p:grpSpPr>
            <p:sp>
              <p:nvSpPr>
                <p:cNvPr id="3931" name="Google Shape;3931;p8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81"/>
              <p:cNvGrpSpPr/>
              <p:nvPr/>
            </p:nvGrpSpPr>
            <p:grpSpPr>
              <a:xfrm>
                <a:off x="4201550" y="3338278"/>
                <a:ext cx="31405" cy="26930"/>
                <a:chOff x="4201550" y="3338278"/>
                <a:chExt cx="31405" cy="26930"/>
              </a:xfrm>
            </p:grpSpPr>
            <p:sp>
              <p:nvSpPr>
                <p:cNvPr id="3934" name="Google Shape;3934;p8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81"/>
              <p:cNvGrpSpPr/>
              <p:nvPr/>
            </p:nvGrpSpPr>
            <p:grpSpPr>
              <a:xfrm>
                <a:off x="4238272" y="3369132"/>
                <a:ext cx="31405" cy="27001"/>
                <a:chOff x="4238272" y="3369132"/>
                <a:chExt cx="31405" cy="27001"/>
              </a:xfrm>
            </p:grpSpPr>
            <p:sp>
              <p:nvSpPr>
                <p:cNvPr id="3937" name="Google Shape;3937;p8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81"/>
            <p:cNvGrpSpPr/>
            <p:nvPr/>
          </p:nvGrpSpPr>
          <p:grpSpPr>
            <a:xfrm>
              <a:off x="4068639" y="3200169"/>
              <a:ext cx="77643" cy="37272"/>
              <a:chOff x="4068639" y="3200169"/>
              <a:chExt cx="77643" cy="37272"/>
            </a:xfrm>
          </p:grpSpPr>
          <p:sp>
            <p:nvSpPr>
              <p:cNvPr id="3940" name="Google Shape;3940;p8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81"/>
              <p:cNvGrpSpPr/>
              <p:nvPr/>
            </p:nvGrpSpPr>
            <p:grpSpPr>
              <a:xfrm>
                <a:off x="4114878" y="3200169"/>
                <a:ext cx="31405" cy="26993"/>
                <a:chOff x="4114878" y="3200169"/>
                <a:chExt cx="31405" cy="26993"/>
              </a:xfrm>
            </p:grpSpPr>
            <p:sp>
              <p:nvSpPr>
                <p:cNvPr id="3942" name="Google Shape;3942;p8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1"/>
              <p:cNvGrpSpPr/>
              <p:nvPr/>
            </p:nvGrpSpPr>
            <p:grpSpPr>
              <a:xfrm>
                <a:off x="4068639" y="3210535"/>
                <a:ext cx="31499" cy="26906"/>
                <a:chOff x="4068639" y="3210535"/>
                <a:chExt cx="31499" cy="26906"/>
              </a:xfrm>
            </p:grpSpPr>
            <p:sp>
              <p:nvSpPr>
                <p:cNvPr id="3945" name="Google Shape;3945;p8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7" name="Google Shape;3947;p81"/>
            <p:cNvGrpSpPr/>
            <p:nvPr/>
          </p:nvGrpSpPr>
          <p:grpSpPr>
            <a:xfrm>
              <a:off x="3869702" y="3066935"/>
              <a:ext cx="382664" cy="190294"/>
              <a:chOff x="3869702" y="3066935"/>
              <a:chExt cx="382664" cy="190294"/>
            </a:xfrm>
          </p:grpSpPr>
          <p:grpSp>
            <p:nvGrpSpPr>
              <p:cNvPr id="3948" name="Google Shape;3948;p81"/>
              <p:cNvGrpSpPr/>
              <p:nvPr/>
            </p:nvGrpSpPr>
            <p:grpSpPr>
              <a:xfrm>
                <a:off x="3888633" y="3082351"/>
                <a:ext cx="351172" cy="160698"/>
                <a:chOff x="3888633" y="3082351"/>
                <a:chExt cx="351172" cy="160698"/>
              </a:xfrm>
            </p:grpSpPr>
            <p:sp>
              <p:nvSpPr>
                <p:cNvPr id="3949" name="Google Shape;3949;p8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81"/>
              <p:cNvGrpSpPr/>
              <p:nvPr/>
            </p:nvGrpSpPr>
            <p:grpSpPr>
              <a:xfrm>
                <a:off x="4143703" y="3066935"/>
                <a:ext cx="37783" cy="32357"/>
                <a:chOff x="4143703" y="3066935"/>
                <a:chExt cx="37783" cy="32357"/>
              </a:xfrm>
            </p:grpSpPr>
            <p:sp>
              <p:nvSpPr>
                <p:cNvPr id="3956" name="Google Shape;3956;p8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81"/>
              <p:cNvGrpSpPr/>
              <p:nvPr/>
            </p:nvGrpSpPr>
            <p:grpSpPr>
              <a:xfrm>
                <a:off x="4044565" y="3103563"/>
                <a:ext cx="37783" cy="32451"/>
                <a:chOff x="4044565" y="3103563"/>
                <a:chExt cx="37783" cy="32451"/>
              </a:xfrm>
            </p:grpSpPr>
            <p:sp>
              <p:nvSpPr>
                <p:cNvPr id="3959" name="Google Shape;3959;p8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1"/>
              <p:cNvGrpSpPr/>
              <p:nvPr/>
            </p:nvGrpSpPr>
            <p:grpSpPr>
              <a:xfrm>
                <a:off x="4017454" y="3188237"/>
                <a:ext cx="37776" cy="32357"/>
                <a:chOff x="4017454" y="3188237"/>
                <a:chExt cx="37776" cy="32357"/>
              </a:xfrm>
            </p:grpSpPr>
            <p:sp>
              <p:nvSpPr>
                <p:cNvPr id="3962" name="Google Shape;3962;p8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1"/>
              <p:cNvGrpSpPr/>
              <p:nvPr/>
            </p:nvGrpSpPr>
            <p:grpSpPr>
              <a:xfrm>
                <a:off x="3921548" y="3157509"/>
                <a:ext cx="37783" cy="32357"/>
                <a:chOff x="3921548" y="3157509"/>
                <a:chExt cx="37783" cy="32357"/>
              </a:xfrm>
            </p:grpSpPr>
            <p:sp>
              <p:nvSpPr>
                <p:cNvPr id="3965" name="Google Shape;3965;p8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1"/>
              <p:cNvGrpSpPr/>
              <p:nvPr/>
            </p:nvGrpSpPr>
            <p:grpSpPr>
              <a:xfrm>
                <a:off x="3939056" y="3211620"/>
                <a:ext cx="37783" cy="32380"/>
                <a:chOff x="3939056" y="3211620"/>
                <a:chExt cx="37783" cy="32380"/>
              </a:xfrm>
            </p:grpSpPr>
            <p:sp>
              <p:nvSpPr>
                <p:cNvPr id="3968" name="Google Shape;3968;p8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1"/>
              <p:cNvGrpSpPr/>
              <p:nvPr/>
            </p:nvGrpSpPr>
            <p:grpSpPr>
              <a:xfrm>
                <a:off x="4176240" y="3136965"/>
                <a:ext cx="31405" cy="26930"/>
                <a:chOff x="4176240" y="3136965"/>
                <a:chExt cx="31405" cy="26930"/>
              </a:xfrm>
            </p:grpSpPr>
            <p:sp>
              <p:nvSpPr>
                <p:cNvPr id="3971" name="Google Shape;3971;p8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1"/>
              <p:cNvGrpSpPr/>
              <p:nvPr/>
            </p:nvGrpSpPr>
            <p:grpSpPr>
              <a:xfrm>
                <a:off x="4133148" y="3152593"/>
                <a:ext cx="31499" cy="27001"/>
                <a:chOff x="4133148" y="3152593"/>
                <a:chExt cx="31499" cy="27001"/>
              </a:xfrm>
            </p:grpSpPr>
            <p:sp>
              <p:nvSpPr>
                <p:cNvPr id="3974" name="Google Shape;3974;p8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81"/>
              <p:cNvGrpSpPr/>
              <p:nvPr/>
            </p:nvGrpSpPr>
            <p:grpSpPr>
              <a:xfrm>
                <a:off x="4220866" y="3073534"/>
                <a:ext cx="31499" cy="26898"/>
                <a:chOff x="4220866" y="3073534"/>
                <a:chExt cx="31499" cy="26898"/>
              </a:xfrm>
            </p:grpSpPr>
            <p:sp>
              <p:nvSpPr>
                <p:cNvPr id="3977" name="Google Shape;3977;p8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1"/>
              <p:cNvGrpSpPr/>
              <p:nvPr/>
            </p:nvGrpSpPr>
            <p:grpSpPr>
              <a:xfrm>
                <a:off x="3869702" y="3230323"/>
                <a:ext cx="31499" cy="26906"/>
                <a:chOff x="3869702" y="3230323"/>
                <a:chExt cx="31499" cy="26906"/>
              </a:xfrm>
            </p:grpSpPr>
            <p:sp>
              <p:nvSpPr>
                <p:cNvPr id="3980" name="Google Shape;3980;p8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2" name="Google Shape;3982;p81"/>
            <p:cNvGrpSpPr/>
            <p:nvPr/>
          </p:nvGrpSpPr>
          <p:grpSpPr>
            <a:xfrm>
              <a:off x="4271383" y="3065882"/>
              <a:ext cx="304556" cy="341663"/>
              <a:chOff x="4271383" y="3065882"/>
              <a:chExt cx="304556" cy="341663"/>
            </a:xfrm>
          </p:grpSpPr>
          <p:grpSp>
            <p:nvGrpSpPr>
              <p:cNvPr id="3983" name="Google Shape;3983;p81"/>
              <p:cNvGrpSpPr/>
              <p:nvPr/>
            </p:nvGrpSpPr>
            <p:grpSpPr>
              <a:xfrm>
                <a:off x="4293838" y="3078639"/>
                <a:ext cx="269353" cy="311973"/>
                <a:chOff x="4293838" y="3078639"/>
                <a:chExt cx="269353" cy="311973"/>
              </a:xfrm>
            </p:grpSpPr>
            <p:sp>
              <p:nvSpPr>
                <p:cNvPr id="3984" name="Google Shape;3984;p8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81"/>
              <p:cNvGrpSpPr/>
              <p:nvPr/>
            </p:nvGrpSpPr>
            <p:grpSpPr>
              <a:xfrm>
                <a:off x="4538164" y="3342061"/>
                <a:ext cx="37776" cy="32380"/>
                <a:chOff x="4538164" y="3342061"/>
                <a:chExt cx="37776" cy="32380"/>
              </a:xfrm>
            </p:grpSpPr>
            <p:sp>
              <p:nvSpPr>
                <p:cNvPr id="4002" name="Google Shape;4002;p8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81"/>
              <p:cNvGrpSpPr/>
              <p:nvPr/>
            </p:nvGrpSpPr>
            <p:grpSpPr>
              <a:xfrm>
                <a:off x="4271383" y="3194742"/>
                <a:ext cx="37783" cy="32420"/>
                <a:chOff x="4271383" y="3194742"/>
                <a:chExt cx="37783" cy="32420"/>
              </a:xfrm>
            </p:grpSpPr>
            <p:sp>
              <p:nvSpPr>
                <p:cNvPr id="4005" name="Google Shape;4005;p8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81"/>
              <p:cNvGrpSpPr/>
              <p:nvPr/>
            </p:nvGrpSpPr>
            <p:grpSpPr>
              <a:xfrm>
                <a:off x="4284416" y="3084058"/>
                <a:ext cx="37783" cy="32357"/>
                <a:chOff x="4284416" y="3084058"/>
                <a:chExt cx="37783" cy="32357"/>
              </a:xfrm>
            </p:grpSpPr>
            <p:sp>
              <p:nvSpPr>
                <p:cNvPr id="4008" name="Google Shape;4008;p8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81"/>
              <p:cNvGrpSpPr/>
              <p:nvPr/>
            </p:nvGrpSpPr>
            <p:grpSpPr>
              <a:xfrm>
                <a:off x="4478697" y="3297561"/>
                <a:ext cx="37776" cy="32451"/>
                <a:chOff x="4478697" y="3297561"/>
                <a:chExt cx="37776" cy="32451"/>
              </a:xfrm>
            </p:grpSpPr>
            <p:sp>
              <p:nvSpPr>
                <p:cNvPr id="4011" name="Google Shape;4011;p8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1"/>
              <p:cNvGrpSpPr/>
              <p:nvPr/>
            </p:nvGrpSpPr>
            <p:grpSpPr>
              <a:xfrm>
                <a:off x="4411813" y="3331711"/>
                <a:ext cx="37776" cy="32451"/>
                <a:chOff x="4411813" y="3331711"/>
                <a:chExt cx="37776" cy="32451"/>
              </a:xfrm>
            </p:grpSpPr>
            <p:sp>
              <p:nvSpPr>
                <p:cNvPr id="4014" name="Google Shape;4014;p8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1"/>
              <p:cNvGrpSpPr/>
              <p:nvPr/>
            </p:nvGrpSpPr>
            <p:grpSpPr>
              <a:xfrm>
                <a:off x="4337984" y="3375188"/>
                <a:ext cx="37776" cy="32357"/>
                <a:chOff x="4337984" y="3375188"/>
                <a:chExt cx="37776" cy="32357"/>
              </a:xfrm>
            </p:grpSpPr>
            <p:sp>
              <p:nvSpPr>
                <p:cNvPr id="4017" name="Google Shape;4017;p8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1"/>
              <p:cNvGrpSpPr/>
              <p:nvPr/>
            </p:nvGrpSpPr>
            <p:grpSpPr>
              <a:xfrm>
                <a:off x="4494867" y="3090530"/>
                <a:ext cx="37878" cy="32451"/>
                <a:chOff x="4494867" y="3090530"/>
                <a:chExt cx="37878" cy="32451"/>
              </a:xfrm>
            </p:grpSpPr>
            <p:sp>
              <p:nvSpPr>
                <p:cNvPr id="4020" name="Google Shape;4020;p8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81"/>
              <p:cNvGrpSpPr/>
              <p:nvPr/>
            </p:nvGrpSpPr>
            <p:grpSpPr>
              <a:xfrm>
                <a:off x="4525124" y="3207774"/>
                <a:ext cx="37783" cy="32420"/>
                <a:chOff x="4525124" y="3207774"/>
                <a:chExt cx="37783" cy="32420"/>
              </a:xfrm>
            </p:grpSpPr>
            <p:sp>
              <p:nvSpPr>
                <p:cNvPr id="4023" name="Google Shape;4023;p8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1"/>
              <p:cNvGrpSpPr/>
              <p:nvPr/>
            </p:nvGrpSpPr>
            <p:grpSpPr>
              <a:xfrm>
                <a:off x="4440544" y="3176479"/>
                <a:ext cx="31499" cy="26898"/>
                <a:chOff x="4440544" y="3176479"/>
                <a:chExt cx="31499" cy="26898"/>
              </a:xfrm>
            </p:grpSpPr>
            <p:sp>
              <p:nvSpPr>
                <p:cNvPr id="4026" name="Google Shape;4026;p8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81"/>
              <p:cNvGrpSpPr/>
              <p:nvPr/>
            </p:nvGrpSpPr>
            <p:grpSpPr>
              <a:xfrm>
                <a:off x="4350545" y="3156400"/>
                <a:ext cx="31405" cy="27001"/>
                <a:chOff x="4350545" y="3156400"/>
                <a:chExt cx="31405" cy="27001"/>
              </a:xfrm>
            </p:grpSpPr>
            <p:sp>
              <p:nvSpPr>
                <p:cNvPr id="4029" name="Google Shape;4029;p8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1"/>
              <p:cNvGrpSpPr/>
              <p:nvPr/>
            </p:nvGrpSpPr>
            <p:grpSpPr>
              <a:xfrm>
                <a:off x="4376703" y="3255058"/>
                <a:ext cx="31405" cy="27001"/>
                <a:chOff x="4376703" y="3255058"/>
                <a:chExt cx="31405" cy="27001"/>
              </a:xfrm>
            </p:grpSpPr>
            <p:sp>
              <p:nvSpPr>
                <p:cNvPr id="4032" name="Google Shape;4032;p8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1"/>
              <p:cNvGrpSpPr/>
              <p:nvPr/>
            </p:nvGrpSpPr>
            <p:grpSpPr>
              <a:xfrm>
                <a:off x="4331322" y="3283656"/>
                <a:ext cx="31405" cy="26945"/>
                <a:chOff x="4331322" y="3283656"/>
                <a:chExt cx="31405" cy="26945"/>
              </a:xfrm>
            </p:grpSpPr>
            <p:sp>
              <p:nvSpPr>
                <p:cNvPr id="4035" name="Google Shape;4035;p8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1"/>
              <p:cNvGrpSpPr/>
              <p:nvPr/>
            </p:nvGrpSpPr>
            <p:grpSpPr>
              <a:xfrm>
                <a:off x="4380510" y="3065882"/>
                <a:ext cx="31405" cy="26938"/>
                <a:chOff x="4380510" y="3065882"/>
                <a:chExt cx="31405" cy="26938"/>
              </a:xfrm>
            </p:grpSpPr>
            <p:sp>
              <p:nvSpPr>
                <p:cNvPr id="4038" name="Google Shape;4038;p8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0" name="Google Shape;4040;p81"/>
            <p:cNvGrpSpPr/>
            <p:nvPr/>
          </p:nvGrpSpPr>
          <p:grpSpPr>
            <a:xfrm>
              <a:off x="4558998" y="3188237"/>
              <a:ext cx="1280131" cy="1052746"/>
              <a:chOff x="4558998" y="3188237"/>
              <a:chExt cx="1280131" cy="1052746"/>
            </a:xfrm>
          </p:grpSpPr>
          <p:sp>
            <p:nvSpPr>
              <p:cNvPr id="4041" name="Google Shape;4041;p8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81"/>
              <p:cNvGrpSpPr/>
              <p:nvPr/>
            </p:nvGrpSpPr>
            <p:grpSpPr>
              <a:xfrm>
                <a:off x="4579164" y="3203653"/>
                <a:ext cx="1244833" cy="1020397"/>
                <a:chOff x="4579164" y="3203653"/>
                <a:chExt cx="1244833" cy="1020397"/>
              </a:xfrm>
            </p:grpSpPr>
            <p:sp>
              <p:nvSpPr>
                <p:cNvPr id="4043" name="Google Shape;4043;p8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81"/>
                <p:cNvGrpSpPr/>
                <p:nvPr/>
              </p:nvGrpSpPr>
              <p:grpSpPr>
                <a:xfrm>
                  <a:off x="4579164" y="3203653"/>
                  <a:ext cx="1244833" cy="1020397"/>
                  <a:chOff x="4579164" y="3203653"/>
                  <a:chExt cx="1244833" cy="1020397"/>
                </a:xfrm>
              </p:grpSpPr>
              <p:sp>
                <p:nvSpPr>
                  <p:cNvPr id="4046" name="Google Shape;4046;p8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81"/>
                  <p:cNvGrpSpPr/>
                  <p:nvPr/>
                </p:nvGrpSpPr>
                <p:grpSpPr>
                  <a:xfrm>
                    <a:off x="4579164" y="3203653"/>
                    <a:ext cx="1244833" cy="1020397"/>
                    <a:chOff x="4579164" y="3203653"/>
                    <a:chExt cx="1244833" cy="1020397"/>
                  </a:xfrm>
                </p:grpSpPr>
                <p:sp>
                  <p:nvSpPr>
                    <p:cNvPr id="4049" name="Google Shape;4049;p8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81"/>
                    <p:cNvGrpSpPr/>
                    <p:nvPr/>
                  </p:nvGrpSpPr>
                  <p:grpSpPr>
                    <a:xfrm>
                      <a:off x="4579164" y="3203653"/>
                      <a:ext cx="1244833" cy="1020397"/>
                      <a:chOff x="4579164" y="3203653"/>
                      <a:chExt cx="1244833" cy="1020397"/>
                    </a:xfrm>
                  </p:grpSpPr>
                  <p:sp>
                    <p:nvSpPr>
                      <p:cNvPr id="4058" name="Google Shape;4058;p8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81"/>
                      <p:cNvGrpSpPr/>
                      <p:nvPr/>
                    </p:nvGrpSpPr>
                    <p:grpSpPr>
                      <a:xfrm>
                        <a:off x="4579164" y="3203653"/>
                        <a:ext cx="1244833" cy="1020397"/>
                        <a:chOff x="4579164" y="3203653"/>
                        <a:chExt cx="1244833" cy="1020397"/>
                      </a:xfrm>
                    </p:grpSpPr>
                    <p:sp>
                      <p:nvSpPr>
                        <p:cNvPr id="4073" name="Google Shape;4073;p8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81"/>
                        <p:cNvGrpSpPr/>
                        <p:nvPr/>
                      </p:nvGrpSpPr>
                      <p:grpSpPr>
                        <a:xfrm>
                          <a:off x="4579164" y="3203653"/>
                          <a:ext cx="1244833" cy="1020397"/>
                          <a:chOff x="4579164" y="3203653"/>
                          <a:chExt cx="1244833" cy="1020397"/>
                        </a:xfrm>
                      </p:grpSpPr>
                      <p:sp>
                        <p:nvSpPr>
                          <p:cNvPr id="4098" name="Google Shape;4098;p8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9" name="Google Shape;4099;p81"/>
                          <p:cNvGrpSpPr/>
                          <p:nvPr/>
                        </p:nvGrpSpPr>
                        <p:grpSpPr>
                          <a:xfrm>
                            <a:off x="4579164" y="3203653"/>
                            <a:ext cx="1244833" cy="1020397"/>
                            <a:chOff x="4579164" y="3203653"/>
                            <a:chExt cx="1244833" cy="1020397"/>
                          </a:xfrm>
                        </p:grpSpPr>
                        <p:sp>
                          <p:nvSpPr>
                            <p:cNvPr id="4100" name="Google Shape;4100;p8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81"/>
                            <p:cNvGrpSpPr/>
                            <p:nvPr/>
                          </p:nvGrpSpPr>
                          <p:grpSpPr>
                            <a:xfrm>
                              <a:off x="4579164" y="3203653"/>
                              <a:ext cx="1244833" cy="1020397"/>
                              <a:chOff x="4579164" y="3203653"/>
                              <a:chExt cx="1244833" cy="1020397"/>
                            </a:xfrm>
                          </p:grpSpPr>
                          <p:sp>
                            <p:nvSpPr>
                              <p:cNvPr id="4108" name="Google Shape;4108;p8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81"/>
                              <p:cNvGrpSpPr/>
                              <p:nvPr/>
                            </p:nvGrpSpPr>
                            <p:grpSpPr>
                              <a:xfrm>
                                <a:off x="4579164" y="3203653"/>
                                <a:ext cx="1244833" cy="1020397"/>
                                <a:chOff x="4579164" y="3203653"/>
                                <a:chExt cx="1244833" cy="1020397"/>
                              </a:xfrm>
                            </p:grpSpPr>
                            <p:sp>
                              <p:nvSpPr>
                                <p:cNvPr id="4122" name="Google Shape;4122;p8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81"/>
                                <p:cNvGrpSpPr/>
                                <p:nvPr/>
                              </p:nvGrpSpPr>
                              <p:grpSpPr>
                                <a:xfrm>
                                  <a:off x="4579164" y="3203653"/>
                                  <a:ext cx="1244833" cy="1020397"/>
                                  <a:chOff x="4579164" y="3203653"/>
                                  <a:chExt cx="1244833" cy="1020397"/>
                                </a:xfrm>
                              </p:grpSpPr>
                              <p:sp>
                                <p:nvSpPr>
                                  <p:cNvPr id="4130" name="Google Shape;4130;p8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81"/>
                                  <p:cNvGrpSpPr/>
                                  <p:nvPr/>
                                </p:nvGrpSpPr>
                                <p:grpSpPr>
                                  <a:xfrm>
                                    <a:off x="4579164" y="3203653"/>
                                    <a:ext cx="1244833" cy="1020397"/>
                                    <a:chOff x="4579164" y="3203653"/>
                                    <a:chExt cx="1244833" cy="1020397"/>
                                  </a:xfrm>
                                </p:grpSpPr>
                                <p:sp>
                                  <p:nvSpPr>
                                    <p:cNvPr id="4136" name="Google Shape;4136;p8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40" name="Google Shape;4140;p8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3" name="Google Shape;4143;p8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44" name="Google Shape;4144;p81"/>
              <p:cNvGrpSpPr/>
              <p:nvPr/>
            </p:nvGrpSpPr>
            <p:grpSpPr>
              <a:xfrm>
                <a:off x="4595437" y="3598775"/>
                <a:ext cx="37776" cy="32451"/>
                <a:chOff x="4595437" y="3598775"/>
                <a:chExt cx="37776" cy="32451"/>
              </a:xfrm>
            </p:grpSpPr>
            <p:sp>
              <p:nvSpPr>
                <p:cNvPr id="4145" name="Google Shape;4145;p8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1"/>
              <p:cNvGrpSpPr/>
              <p:nvPr/>
            </p:nvGrpSpPr>
            <p:grpSpPr>
              <a:xfrm>
                <a:off x="4641864" y="3524443"/>
                <a:ext cx="37776" cy="32380"/>
                <a:chOff x="4641864" y="3524443"/>
                <a:chExt cx="37776" cy="32380"/>
              </a:xfrm>
            </p:grpSpPr>
            <p:sp>
              <p:nvSpPr>
                <p:cNvPr id="4148" name="Google Shape;4148;p8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81"/>
              <p:cNvGrpSpPr/>
              <p:nvPr/>
            </p:nvGrpSpPr>
            <p:grpSpPr>
              <a:xfrm>
                <a:off x="4648431" y="3893901"/>
                <a:ext cx="37776" cy="32357"/>
                <a:chOff x="4648431" y="3893901"/>
                <a:chExt cx="37776" cy="32357"/>
              </a:xfrm>
            </p:grpSpPr>
            <p:sp>
              <p:nvSpPr>
                <p:cNvPr id="4151" name="Google Shape;4151;p8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81"/>
              <p:cNvGrpSpPr/>
              <p:nvPr/>
            </p:nvGrpSpPr>
            <p:grpSpPr>
              <a:xfrm>
                <a:off x="4567752" y="3722908"/>
                <a:ext cx="37870" cy="32380"/>
                <a:chOff x="4567752" y="3722908"/>
                <a:chExt cx="37870" cy="32380"/>
              </a:xfrm>
            </p:grpSpPr>
            <p:sp>
              <p:nvSpPr>
                <p:cNvPr id="4154" name="Google Shape;4154;p8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81"/>
              <p:cNvGrpSpPr/>
              <p:nvPr/>
            </p:nvGrpSpPr>
            <p:grpSpPr>
              <a:xfrm>
                <a:off x="4617506" y="3652052"/>
                <a:ext cx="37783" cy="32357"/>
                <a:chOff x="4617506" y="3652052"/>
                <a:chExt cx="37783" cy="32357"/>
              </a:xfrm>
            </p:grpSpPr>
            <p:sp>
              <p:nvSpPr>
                <p:cNvPr id="4157" name="Google Shape;4157;p8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81"/>
              <p:cNvGrpSpPr/>
              <p:nvPr/>
            </p:nvGrpSpPr>
            <p:grpSpPr>
              <a:xfrm>
                <a:off x="4739005" y="3554149"/>
                <a:ext cx="37870" cy="32357"/>
                <a:chOff x="4739005" y="3554149"/>
                <a:chExt cx="37870" cy="32357"/>
              </a:xfrm>
            </p:grpSpPr>
            <p:sp>
              <p:nvSpPr>
                <p:cNvPr id="4160" name="Google Shape;4160;p8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1"/>
              <p:cNvGrpSpPr/>
              <p:nvPr/>
            </p:nvGrpSpPr>
            <p:grpSpPr>
              <a:xfrm>
                <a:off x="4806557" y="3630258"/>
                <a:ext cx="37776" cy="32364"/>
                <a:chOff x="4806557" y="3630258"/>
                <a:chExt cx="37776" cy="32364"/>
              </a:xfrm>
            </p:grpSpPr>
            <p:sp>
              <p:nvSpPr>
                <p:cNvPr id="4163" name="Google Shape;4163;p8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1"/>
              <p:cNvGrpSpPr/>
              <p:nvPr/>
            </p:nvGrpSpPr>
            <p:grpSpPr>
              <a:xfrm>
                <a:off x="4737007" y="4004357"/>
                <a:ext cx="37870" cy="32357"/>
                <a:chOff x="4737007" y="4004357"/>
                <a:chExt cx="37870" cy="32357"/>
              </a:xfrm>
            </p:grpSpPr>
            <p:sp>
              <p:nvSpPr>
                <p:cNvPr id="4166" name="Google Shape;4166;p8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1"/>
              <p:cNvGrpSpPr/>
              <p:nvPr/>
            </p:nvGrpSpPr>
            <p:grpSpPr>
              <a:xfrm>
                <a:off x="4773634" y="4208627"/>
                <a:ext cx="37776" cy="32357"/>
                <a:chOff x="4773634" y="4208627"/>
                <a:chExt cx="37776" cy="32357"/>
              </a:xfrm>
            </p:grpSpPr>
            <p:sp>
              <p:nvSpPr>
                <p:cNvPr id="4169" name="Google Shape;4169;p8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81"/>
              <p:cNvGrpSpPr/>
              <p:nvPr/>
            </p:nvGrpSpPr>
            <p:grpSpPr>
              <a:xfrm>
                <a:off x="4888282" y="4074764"/>
                <a:ext cx="37776" cy="32451"/>
                <a:chOff x="4888282" y="4074764"/>
                <a:chExt cx="37776" cy="32451"/>
              </a:xfrm>
            </p:grpSpPr>
            <p:sp>
              <p:nvSpPr>
                <p:cNvPr id="4172" name="Google Shape;4172;p8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81"/>
              <p:cNvGrpSpPr/>
              <p:nvPr/>
            </p:nvGrpSpPr>
            <p:grpSpPr>
              <a:xfrm>
                <a:off x="4901315" y="3804271"/>
                <a:ext cx="37776" cy="32364"/>
                <a:chOff x="4901315" y="3804271"/>
                <a:chExt cx="37776" cy="32364"/>
              </a:xfrm>
            </p:grpSpPr>
            <p:sp>
              <p:nvSpPr>
                <p:cNvPr id="4175" name="Google Shape;4175;p8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81"/>
              <p:cNvGrpSpPr/>
              <p:nvPr/>
            </p:nvGrpSpPr>
            <p:grpSpPr>
              <a:xfrm>
                <a:off x="4866394" y="3715035"/>
                <a:ext cx="37846" cy="32357"/>
                <a:chOff x="4866394" y="3715035"/>
                <a:chExt cx="37846" cy="32357"/>
              </a:xfrm>
            </p:grpSpPr>
            <p:sp>
              <p:nvSpPr>
                <p:cNvPr id="4178" name="Google Shape;4178;p8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81"/>
              <p:cNvGrpSpPr/>
              <p:nvPr/>
            </p:nvGrpSpPr>
            <p:grpSpPr>
              <a:xfrm>
                <a:off x="4979233" y="3839798"/>
                <a:ext cx="37878" cy="32420"/>
                <a:chOff x="4979233" y="3839798"/>
                <a:chExt cx="37878" cy="32420"/>
              </a:xfrm>
            </p:grpSpPr>
            <p:sp>
              <p:nvSpPr>
                <p:cNvPr id="4181" name="Google Shape;4181;p8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81"/>
              <p:cNvGrpSpPr/>
              <p:nvPr/>
            </p:nvGrpSpPr>
            <p:grpSpPr>
              <a:xfrm>
                <a:off x="4790662" y="3679147"/>
                <a:ext cx="37783" cy="32380"/>
                <a:chOff x="4790662" y="3679147"/>
                <a:chExt cx="37783" cy="32380"/>
              </a:xfrm>
            </p:grpSpPr>
            <p:sp>
              <p:nvSpPr>
                <p:cNvPr id="4184" name="Google Shape;4184;p8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81"/>
              <p:cNvGrpSpPr/>
              <p:nvPr/>
            </p:nvGrpSpPr>
            <p:grpSpPr>
              <a:xfrm>
                <a:off x="4857263" y="3557861"/>
                <a:ext cx="37776" cy="32357"/>
                <a:chOff x="4857263" y="3557861"/>
                <a:chExt cx="37776" cy="32357"/>
              </a:xfrm>
            </p:grpSpPr>
            <p:sp>
              <p:nvSpPr>
                <p:cNvPr id="4187" name="Google Shape;4187;p8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81"/>
              <p:cNvGrpSpPr/>
              <p:nvPr/>
            </p:nvGrpSpPr>
            <p:grpSpPr>
              <a:xfrm>
                <a:off x="4883902" y="3648033"/>
                <a:ext cx="37783" cy="32380"/>
                <a:chOff x="4883902" y="3648033"/>
                <a:chExt cx="37783" cy="32380"/>
              </a:xfrm>
            </p:grpSpPr>
            <p:sp>
              <p:nvSpPr>
                <p:cNvPr id="4190" name="Google Shape;4190;p8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81"/>
              <p:cNvGrpSpPr/>
              <p:nvPr/>
            </p:nvGrpSpPr>
            <p:grpSpPr>
              <a:xfrm>
                <a:off x="4907780" y="3347220"/>
                <a:ext cx="37878" cy="32357"/>
                <a:chOff x="4907780" y="3347220"/>
                <a:chExt cx="37878" cy="32357"/>
              </a:xfrm>
            </p:grpSpPr>
            <p:sp>
              <p:nvSpPr>
                <p:cNvPr id="4193" name="Google Shape;4193;p8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1"/>
              <p:cNvGrpSpPr/>
              <p:nvPr/>
            </p:nvGrpSpPr>
            <p:grpSpPr>
              <a:xfrm>
                <a:off x="5065048" y="3738150"/>
                <a:ext cx="37783" cy="32364"/>
                <a:chOff x="5065048" y="3738150"/>
                <a:chExt cx="37783" cy="32364"/>
              </a:xfrm>
            </p:grpSpPr>
            <p:sp>
              <p:nvSpPr>
                <p:cNvPr id="4196" name="Google Shape;4196;p8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1"/>
              <p:cNvGrpSpPr/>
              <p:nvPr/>
            </p:nvGrpSpPr>
            <p:grpSpPr>
              <a:xfrm>
                <a:off x="5071616" y="3284615"/>
                <a:ext cx="37783" cy="32357"/>
                <a:chOff x="5071616" y="3284615"/>
                <a:chExt cx="37783" cy="32357"/>
              </a:xfrm>
            </p:grpSpPr>
            <p:sp>
              <p:nvSpPr>
                <p:cNvPr id="4199" name="Google Shape;4199;p8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1"/>
              <p:cNvGrpSpPr/>
              <p:nvPr/>
            </p:nvGrpSpPr>
            <p:grpSpPr>
              <a:xfrm>
                <a:off x="5389291" y="3759921"/>
                <a:ext cx="37783" cy="32380"/>
                <a:chOff x="5389291" y="3759921"/>
                <a:chExt cx="37783" cy="32380"/>
              </a:xfrm>
            </p:grpSpPr>
            <p:sp>
              <p:nvSpPr>
                <p:cNvPr id="4202" name="Google Shape;4202;p8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1"/>
              <p:cNvGrpSpPr/>
              <p:nvPr/>
            </p:nvGrpSpPr>
            <p:grpSpPr>
              <a:xfrm>
                <a:off x="5431534" y="3632932"/>
                <a:ext cx="37878" cy="32451"/>
                <a:chOff x="5431534" y="3632932"/>
                <a:chExt cx="37878" cy="32451"/>
              </a:xfrm>
            </p:grpSpPr>
            <p:sp>
              <p:nvSpPr>
                <p:cNvPr id="4205" name="Google Shape;4205;p8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1"/>
              <p:cNvGrpSpPr/>
              <p:nvPr/>
            </p:nvGrpSpPr>
            <p:grpSpPr>
              <a:xfrm>
                <a:off x="5540755" y="3544829"/>
                <a:ext cx="37783" cy="32357"/>
                <a:chOff x="5540755" y="3544829"/>
                <a:chExt cx="37783" cy="32357"/>
              </a:xfrm>
            </p:grpSpPr>
            <p:sp>
              <p:nvSpPr>
                <p:cNvPr id="4208" name="Google Shape;4208;p8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1"/>
              <p:cNvGrpSpPr/>
              <p:nvPr/>
            </p:nvGrpSpPr>
            <p:grpSpPr>
              <a:xfrm>
                <a:off x="5579293" y="3412107"/>
                <a:ext cx="37776" cy="32357"/>
                <a:chOff x="5579293" y="3412107"/>
                <a:chExt cx="37776" cy="32357"/>
              </a:xfrm>
            </p:grpSpPr>
            <p:sp>
              <p:nvSpPr>
                <p:cNvPr id="4211" name="Google Shape;4211;p8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1"/>
              <p:cNvGrpSpPr/>
              <p:nvPr/>
            </p:nvGrpSpPr>
            <p:grpSpPr>
              <a:xfrm>
                <a:off x="5801346" y="3284615"/>
                <a:ext cx="37783" cy="32357"/>
                <a:chOff x="5801346" y="3284615"/>
                <a:chExt cx="37783" cy="32357"/>
              </a:xfrm>
            </p:grpSpPr>
            <p:sp>
              <p:nvSpPr>
                <p:cNvPr id="4214" name="Google Shape;4214;p8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1"/>
              <p:cNvGrpSpPr/>
              <p:nvPr/>
            </p:nvGrpSpPr>
            <p:grpSpPr>
              <a:xfrm>
                <a:off x="5763578" y="3399067"/>
                <a:ext cx="37776" cy="32364"/>
                <a:chOff x="5763578" y="3399067"/>
                <a:chExt cx="37776" cy="32364"/>
              </a:xfrm>
            </p:grpSpPr>
            <p:sp>
              <p:nvSpPr>
                <p:cNvPr id="4217" name="Google Shape;4217;p8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1"/>
              <p:cNvGrpSpPr/>
              <p:nvPr/>
            </p:nvGrpSpPr>
            <p:grpSpPr>
              <a:xfrm>
                <a:off x="5395858" y="3230952"/>
                <a:ext cx="37776" cy="32364"/>
                <a:chOff x="5395858" y="3230952"/>
                <a:chExt cx="37776" cy="32364"/>
              </a:xfrm>
            </p:grpSpPr>
            <p:sp>
              <p:nvSpPr>
                <p:cNvPr id="4220" name="Google Shape;4220;p8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1"/>
              <p:cNvGrpSpPr/>
              <p:nvPr/>
            </p:nvGrpSpPr>
            <p:grpSpPr>
              <a:xfrm>
                <a:off x="5264088" y="3188237"/>
                <a:ext cx="37776" cy="32357"/>
                <a:chOff x="5264088" y="3188237"/>
                <a:chExt cx="37776" cy="32357"/>
              </a:xfrm>
            </p:grpSpPr>
            <p:sp>
              <p:nvSpPr>
                <p:cNvPr id="4223" name="Google Shape;4223;p8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1"/>
              <p:cNvGrpSpPr/>
              <p:nvPr/>
            </p:nvGrpSpPr>
            <p:grpSpPr>
              <a:xfrm>
                <a:off x="5585758" y="3237425"/>
                <a:ext cx="37878" cy="32357"/>
                <a:chOff x="5585758" y="3237425"/>
                <a:chExt cx="37878" cy="32357"/>
              </a:xfrm>
            </p:grpSpPr>
            <p:sp>
              <p:nvSpPr>
                <p:cNvPr id="4226" name="Google Shape;4226;p8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1"/>
              <p:cNvGrpSpPr/>
              <p:nvPr/>
            </p:nvGrpSpPr>
            <p:grpSpPr>
              <a:xfrm>
                <a:off x="4874196" y="3291088"/>
                <a:ext cx="37878" cy="32451"/>
                <a:chOff x="4874196" y="3291088"/>
                <a:chExt cx="37878" cy="32451"/>
              </a:xfrm>
            </p:grpSpPr>
            <p:sp>
              <p:nvSpPr>
                <p:cNvPr id="4229" name="Google Shape;4229;p8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1"/>
              <p:cNvGrpSpPr/>
              <p:nvPr/>
            </p:nvGrpSpPr>
            <p:grpSpPr>
              <a:xfrm>
                <a:off x="5197770" y="3785466"/>
                <a:ext cx="37783" cy="32427"/>
                <a:chOff x="5197770" y="3785466"/>
                <a:chExt cx="37783" cy="32427"/>
              </a:xfrm>
            </p:grpSpPr>
            <p:sp>
              <p:nvSpPr>
                <p:cNvPr id="4232" name="Google Shape;4232;p8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1"/>
              <p:cNvGrpSpPr/>
              <p:nvPr/>
            </p:nvGrpSpPr>
            <p:grpSpPr>
              <a:xfrm>
                <a:off x="5177699" y="3492117"/>
                <a:ext cx="37776" cy="32357"/>
                <a:chOff x="5177699" y="3492117"/>
                <a:chExt cx="37776" cy="32357"/>
              </a:xfrm>
            </p:grpSpPr>
            <p:sp>
              <p:nvSpPr>
                <p:cNvPr id="4235" name="Google Shape;4235;p8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81"/>
              <p:cNvGrpSpPr/>
              <p:nvPr/>
            </p:nvGrpSpPr>
            <p:grpSpPr>
              <a:xfrm>
                <a:off x="5349431" y="3622346"/>
                <a:ext cx="37870" cy="32380"/>
                <a:chOff x="5349431" y="3622346"/>
                <a:chExt cx="37870" cy="32380"/>
              </a:xfrm>
            </p:grpSpPr>
            <p:sp>
              <p:nvSpPr>
                <p:cNvPr id="4238" name="Google Shape;4238;p8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81"/>
              <p:cNvGrpSpPr/>
              <p:nvPr/>
            </p:nvGrpSpPr>
            <p:grpSpPr>
              <a:xfrm>
                <a:off x="5068855" y="3563980"/>
                <a:ext cx="53954" cy="46223"/>
                <a:chOff x="5068855" y="3563980"/>
                <a:chExt cx="53954" cy="46223"/>
              </a:xfrm>
            </p:grpSpPr>
            <p:sp>
              <p:nvSpPr>
                <p:cNvPr id="4241" name="Google Shape;4241;p8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81"/>
              <p:cNvGrpSpPr/>
              <p:nvPr/>
            </p:nvGrpSpPr>
            <p:grpSpPr>
              <a:xfrm>
                <a:off x="5037654" y="3392507"/>
                <a:ext cx="37870" cy="32451"/>
                <a:chOff x="5037654" y="3392507"/>
                <a:chExt cx="37870" cy="32451"/>
              </a:xfrm>
            </p:grpSpPr>
            <p:sp>
              <p:nvSpPr>
                <p:cNvPr id="4244" name="Google Shape;4244;p8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1"/>
              <p:cNvGrpSpPr/>
              <p:nvPr/>
            </p:nvGrpSpPr>
            <p:grpSpPr>
              <a:xfrm>
                <a:off x="5456560" y="3368629"/>
                <a:ext cx="37870" cy="32451"/>
                <a:chOff x="5456560" y="3368629"/>
                <a:chExt cx="37870" cy="32451"/>
              </a:xfrm>
            </p:grpSpPr>
            <p:sp>
              <p:nvSpPr>
                <p:cNvPr id="4247" name="Google Shape;4247;p8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81"/>
              <p:cNvGrpSpPr/>
              <p:nvPr/>
            </p:nvGrpSpPr>
            <p:grpSpPr>
              <a:xfrm>
                <a:off x="4755749" y="3501516"/>
                <a:ext cx="46246" cy="39608"/>
                <a:chOff x="4755749" y="3501516"/>
                <a:chExt cx="46246" cy="39608"/>
              </a:xfrm>
            </p:grpSpPr>
            <p:sp>
              <p:nvSpPr>
                <p:cNvPr id="4250" name="Google Shape;4250;p8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81"/>
              <p:cNvGrpSpPr/>
              <p:nvPr/>
            </p:nvGrpSpPr>
            <p:grpSpPr>
              <a:xfrm>
                <a:off x="4681346" y="3485582"/>
                <a:ext cx="37783" cy="32427"/>
                <a:chOff x="4681346" y="3485582"/>
                <a:chExt cx="37783" cy="32427"/>
              </a:xfrm>
            </p:grpSpPr>
            <p:sp>
              <p:nvSpPr>
                <p:cNvPr id="4253" name="Google Shape;4253;p8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81"/>
              <p:cNvGrpSpPr/>
              <p:nvPr/>
            </p:nvGrpSpPr>
            <p:grpSpPr>
              <a:xfrm>
                <a:off x="4767067" y="3291088"/>
                <a:ext cx="37878" cy="32451"/>
                <a:chOff x="4767067" y="3291088"/>
                <a:chExt cx="37878" cy="32451"/>
              </a:xfrm>
            </p:grpSpPr>
            <p:sp>
              <p:nvSpPr>
                <p:cNvPr id="4256" name="Google Shape;4256;p8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81"/>
              <p:cNvGrpSpPr/>
              <p:nvPr/>
            </p:nvGrpSpPr>
            <p:grpSpPr>
              <a:xfrm>
                <a:off x="4687819" y="3405539"/>
                <a:ext cx="37776" cy="32451"/>
                <a:chOff x="4687819" y="3405539"/>
                <a:chExt cx="37776" cy="32451"/>
              </a:xfrm>
            </p:grpSpPr>
            <p:sp>
              <p:nvSpPr>
                <p:cNvPr id="4259" name="Google Shape;4259;p8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1"/>
              <p:cNvGrpSpPr/>
              <p:nvPr/>
            </p:nvGrpSpPr>
            <p:grpSpPr>
              <a:xfrm>
                <a:off x="4923101" y="3444809"/>
                <a:ext cx="52813" cy="45318"/>
                <a:chOff x="4923101" y="3444809"/>
                <a:chExt cx="52813" cy="45318"/>
              </a:xfrm>
            </p:grpSpPr>
            <p:sp>
              <p:nvSpPr>
                <p:cNvPr id="4262" name="Google Shape;4262;p8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4846040" y="3654750"/>
                <a:ext cx="31405" cy="26993"/>
                <a:chOff x="4846040" y="3654750"/>
                <a:chExt cx="31405" cy="26993"/>
              </a:xfrm>
            </p:grpSpPr>
            <p:sp>
              <p:nvSpPr>
                <p:cNvPr id="4265" name="Google Shape;4265;p8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81"/>
              <p:cNvGrpSpPr/>
              <p:nvPr/>
            </p:nvGrpSpPr>
            <p:grpSpPr>
              <a:xfrm>
                <a:off x="4925673" y="3691700"/>
                <a:ext cx="40253" cy="34472"/>
                <a:chOff x="4925673" y="3691700"/>
                <a:chExt cx="40253" cy="34472"/>
              </a:xfrm>
            </p:grpSpPr>
            <p:sp>
              <p:nvSpPr>
                <p:cNvPr id="4268" name="Google Shape;4268;p8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81"/>
              <p:cNvGrpSpPr/>
              <p:nvPr/>
            </p:nvGrpSpPr>
            <p:grpSpPr>
              <a:xfrm>
                <a:off x="4894653" y="3740848"/>
                <a:ext cx="31405" cy="26906"/>
                <a:chOff x="4894653" y="3740848"/>
                <a:chExt cx="31405" cy="26906"/>
              </a:xfrm>
            </p:grpSpPr>
            <p:sp>
              <p:nvSpPr>
                <p:cNvPr id="4271" name="Google Shape;4271;p8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81"/>
              <p:cNvGrpSpPr/>
              <p:nvPr/>
            </p:nvGrpSpPr>
            <p:grpSpPr>
              <a:xfrm>
                <a:off x="4962300" y="3696348"/>
                <a:ext cx="38255" cy="32773"/>
                <a:chOff x="4962300" y="3696348"/>
                <a:chExt cx="38255" cy="32773"/>
              </a:xfrm>
            </p:grpSpPr>
            <p:sp>
              <p:nvSpPr>
                <p:cNvPr id="4274" name="Google Shape;4274;p8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1"/>
              <p:cNvGrpSpPr/>
              <p:nvPr/>
            </p:nvGrpSpPr>
            <p:grpSpPr>
              <a:xfrm>
                <a:off x="4980185" y="3743349"/>
                <a:ext cx="31499" cy="26969"/>
                <a:chOff x="4980185" y="3743349"/>
                <a:chExt cx="31499" cy="26969"/>
              </a:xfrm>
            </p:grpSpPr>
            <p:sp>
              <p:nvSpPr>
                <p:cNvPr id="4277" name="Google Shape;4277;p8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1"/>
              <p:cNvGrpSpPr/>
              <p:nvPr/>
            </p:nvGrpSpPr>
            <p:grpSpPr>
              <a:xfrm>
                <a:off x="5013768" y="3734312"/>
                <a:ext cx="31499" cy="26969"/>
                <a:chOff x="5013768" y="3734312"/>
                <a:chExt cx="31499" cy="26969"/>
              </a:xfrm>
            </p:grpSpPr>
            <p:sp>
              <p:nvSpPr>
                <p:cNvPr id="4280" name="Google Shape;4280;p8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1"/>
              <p:cNvGrpSpPr/>
              <p:nvPr/>
            </p:nvGrpSpPr>
            <p:grpSpPr>
              <a:xfrm>
                <a:off x="5036703" y="3764545"/>
                <a:ext cx="31499" cy="26898"/>
                <a:chOff x="5036703" y="3764545"/>
                <a:chExt cx="31499" cy="26898"/>
              </a:xfrm>
            </p:grpSpPr>
            <p:sp>
              <p:nvSpPr>
                <p:cNvPr id="4283" name="Google Shape;4283;p8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1"/>
              <p:cNvGrpSpPr/>
              <p:nvPr/>
            </p:nvGrpSpPr>
            <p:grpSpPr>
              <a:xfrm>
                <a:off x="4953546" y="3768352"/>
                <a:ext cx="31405" cy="26898"/>
                <a:chOff x="4953546" y="3768352"/>
                <a:chExt cx="31405" cy="26898"/>
              </a:xfrm>
            </p:grpSpPr>
            <p:sp>
              <p:nvSpPr>
                <p:cNvPr id="4286" name="Google Shape;4286;p8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1"/>
              <p:cNvGrpSpPr/>
              <p:nvPr/>
            </p:nvGrpSpPr>
            <p:grpSpPr>
              <a:xfrm>
                <a:off x="4964770" y="3814016"/>
                <a:ext cx="31499" cy="26993"/>
                <a:chOff x="4964770" y="3814016"/>
                <a:chExt cx="31499" cy="26993"/>
              </a:xfrm>
            </p:grpSpPr>
            <p:sp>
              <p:nvSpPr>
                <p:cNvPr id="4289" name="Google Shape;4289;p8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1"/>
              <p:cNvGrpSpPr/>
              <p:nvPr/>
            </p:nvGrpSpPr>
            <p:grpSpPr>
              <a:xfrm>
                <a:off x="4923290" y="3800504"/>
                <a:ext cx="31468" cy="26898"/>
                <a:chOff x="4923290" y="3800504"/>
                <a:chExt cx="31468" cy="26898"/>
              </a:xfrm>
            </p:grpSpPr>
            <p:sp>
              <p:nvSpPr>
                <p:cNvPr id="4292" name="Google Shape;4292;p8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1"/>
              <p:cNvGrpSpPr/>
              <p:nvPr/>
            </p:nvGrpSpPr>
            <p:grpSpPr>
              <a:xfrm>
                <a:off x="5108534" y="3650943"/>
                <a:ext cx="31405" cy="26993"/>
                <a:chOff x="5108534" y="3650943"/>
                <a:chExt cx="31405" cy="26993"/>
              </a:xfrm>
            </p:grpSpPr>
            <p:sp>
              <p:nvSpPr>
                <p:cNvPr id="4295" name="Google Shape;4295;p8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5119380" y="3760739"/>
                <a:ext cx="31499" cy="26993"/>
                <a:chOff x="5119380" y="3760739"/>
                <a:chExt cx="31499" cy="26993"/>
              </a:xfrm>
            </p:grpSpPr>
            <p:sp>
              <p:nvSpPr>
                <p:cNvPr id="4298" name="Google Shape;4298;p8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1"/>
              <p:cNvGrpSpPr/>
              <p:nvPr/>
            </p:nvGrpSpPr>
            <p:grpSpPr>
              <a:xfrm>
                <a:off x="5119380" y="3788235"/>
                <a:ext cx="31499" cy="26993"/>
                <a:chOff x="5119380" y="3788235"/>
                <a:chExt cx="31499" cy="26993"/>
              </a:xfrm>
            </p:grpSpPr>
            <p:sp>
              <p:nvSpPr>
                <p:cNvPr id="4301" name="Google Shape;4301;p8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1"/>
              <p:cNvGrpSpPr/>
              <p:nvPr/>
            </p:nvGrpSpPr>
            <p:grpSpPr>
              <a:xfrm>
                <a:off x="5158005" y="3875284"/>
                <a:ext cx="31405" cy="27001"/>
                <a:chOff x="5158005" y="3875284"/>
                <a:chExt cx="31405" cy="27001"/>
              </a:xfrm>
            </p:grpSpPr>
            <p:sp>
              <p:nvSpPr>
                <p:cNvPr id="4304" name="Google Shape;4304;p8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1"/>
              <p:cNvGrpSpPr/>
              <p:nvPr/>
            </p:nvGrpSpPr>
            <p:grpSpPr>
              <a:xfrm>
                <a:off x="5233163" y="3764545"/>
                <a:ext cx="31499" cy="26898"/>
                <a:chOff x="5233163" y="3764545"/>
                <a:chExt cx="31499" cy="26898"/>
              </a:xfrm>
            </p:grpSpPr>
            <p:sp>
              <p:nvSpPr>
                <p:cNvPr id="4307" name="Google Shape;4307;p8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1"/>
              <p:cNvGrpSpPr/>
              <p:nvPr/>
            </p:nvGrpSpPr>
            <p:grpSpPr>
              <a:xfrm>
                <a:off x="5276168" y="3805545"/>
                <a:ext cx="31499" cy="26906"/>
                <a:chOff x="5276168" y="3805545"/>
                <a:chExt cx="31499" cy="26906"/>
              </a:xfrm>
            </p:grpSpPr>
            <p:sp>
              <p:nvSpPr>
                <p:cNvPr id="4310" name="Google Shape;4310;p8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1"/>
              <p:cNvGrpSpPr/>
              <p:nvPr/>
            </p:nvGrpSpPr>
            <p:grpSpPr>
              <a:xfrm>
                <a:off x="5294053" y="3851933"/>
                <a:ext cx="31405" cy="26945"/>
                <a:chOff x="5294053" y="3851933"/>
                <a:chExt cx="31405" cy="26945"/>
              </a:xfrm>
            </p:grpSpPr>
            <p:sp>
              <p:nvSpPr>
                <p:cNvPr id="4313" name="Google Shape;4313;p8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1"/>
              <p:cNvGrpSpPr/>
              <p:nvPr/>
            </p:nvGrpSpPr>
            <p:grpSpPr>
              <a:xfrm>
                <a:off x="5341723" y="3851902"/>
                <a:ext cx="31405" cy="26977"/>
                <a:chOff x="5341723" y="3851902"/>
                <a:chExt cx="31405" cy="26977"/>
              </a:xfrm>
            </p:grpSpPr>
            <p:sp>
              <p:nvSpPr>
                <p:cNvPr id="4316" name="Google Shape;4316;p8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1"/>
              <p:cNvGrpSpPr/>
              <p:nvPr/>
            </p:nvGrpSpPr>
            <p:grpSpPr>
              <a:xfrm>
                <a:off x="5054871" y="3507855"/>
                <a:ext cx="31405" cy="26993"/>
                <a:chOff x="5054871" y="3507855"/>
                <a:chExt cx="31405" cy="26993"/>
              </a:xfrm>
            </p:grpSpPr>
            <p:sp>
              <p:nvSpPr>
                <p:cNvPr id="4319" name="Google Shape;4319;p8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81"/>
              <p:cNvGrpSpPr/>
              <p:nvPr/>
            </p:nvGrpSpPr>
            <p:grpSpPr>
              <a:xfrm>
                <a:off x="4876579" y="3675325"/>
                <a:ext cx="31405" cy="26969"/>
                <a:chOff x="4876579" y="3675325"/>
                <a:chExt cx="31405" cy="26969"/>
              </a:xfrm>
            </p:grpSpPr>
            <p:sp>
              <p:nvSpPr>
                <p:cNvPr id="4322" name="Google Shape;4322;p8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81"/>
              <p:cNvGrpSpPr/>
              <p:nvPr/>
            </p:nvGrpSpPr>
            <p:grpSpPr>
              <a:xfrm>
                <a:off x="4842233" y="3688333"/>
                <a:ext cx="31405" cy="26993"/>
                <a:chOff x="4842233" y="3688333"/>
                <a:chExt cx="31405" cy="26993"/>
              </a:xfrm>
            </p:grpSpPr>
            <p:sp>
              <p:nvSpPr>
                <p:cNvPr id="4325" name="Google Shape;4325;p8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1"/>
              <p:cNvGrpSpPr/>
              <p:nvPr/>
            </p:nvGrpSpPr>
            <p:grpSpPr>
              <a:xfrm>
                <a:off x="5187876" y="3608032"/>
                <a:ext cx="31405" cy="27001"/>
                <a:chOff x="5187876" y="3608032"/>
                <a:chExt cx="31405" cy="27001"/>
              </a:xfrm>
            </p:grpSpPr>
            <p:sp>
              <p:nvSpPr>
                <p:cNvPr id="4328" name="Google Shape;4328;p8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8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81"/>
              <p:cNvGrpSpPr/>
              <p:nvPr/>
            </p:nvGrpSpPr>
            <p:grpSpPr>
              <a:xfrm>
                <a:off x="5269224" y="3304167"/>
                <a:ext cx="40253" cy="34402"/>
                <a:chOff x="5269224" y="3304167"/>
                <a:chExt cx="40253" cy="34402"/>
              </a:xfrm>
            </p:grpSpPr>
            <p:sp>
              <p:nvSpPr>
                <p:cNvPr id="4333" name="Google Shape;4333;p8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1"/>
              <p:cNvGrpSpPr/>
              <p:nvPr/>
            </p:nvGrpSpPr>
            <p:grpSpPr>
              <a:xfrm>
                <a:off x="5327354" y="3476615"/>
                <a:ext cx="49864" cy="42723"/>
                <a:chOff x="5327354" y="3476615"/>
                <a:chExt cx="49864" cy="42723"/>
              </a:xfrm>
            </p:grpSpPr>
            <p:sp>
              <p:nvSpPr>
                <p:cNvPr id="4336" name="Google Shape;4336;p8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8" name="Google Shape;4338;p8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0" name="Google Shape;4340;p81"/>
              <p:cNvGrpSpPr/>
              <p:nvPr/>
            </p:nvGrpSpPr>
            <p:grpSpPr>
              <a:xfrm>
                <a:off x="5341723" y="3775957"/>
                <a:ext cx="31405" cy="26898"/>
                <a:chOff x="5341723" y="3775957"/>
                <a:chExt cx="31405" cy="26898"/>
              </a:xfrm>
            </p:grpSpPr>
            <p:sp>
              <p:nvSpPr>
                <p:cNvPr id="4341" name="Google Shape;4341;p8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1"/>
              <p:cNvGrpSpPr/>
              <p:nvPr/>
            </p:nvGrpSpPr>
            <p:grpSpPr>
              <a:xfrm>
                <a:off x="5439053" y="3699274"/>
                <a:ext cx="31405" cy="26898"/>
                <a:chOff x="5439053" y="3699274"/>
                <a:chExt cx="31405" cy="26898"/>
              </a:xfrm>
            </p:grpSpPr>
            <p:sp>
              <p:nvSpPr>
                <p:cNvPr id="4344" name="Google Shape;4344;p8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1"/>
              <p:cNvGrpSpPr/>
              <p:nvPr/>
            </p:nvGrpSpPr>
            <p:grpSpPr>
              <a:xfrm>
                <a:off x="5412414" y="3622307"/>
                <a:ext cx="31499" cy="26993"/>
                <a:chOff x="5412414" y="3622307"/>
                <a:chExt cx="31499" cy="26993"/>
              </a:xfrm>
            </p:grpSpPr>
            <p:sp>
              <p:nvSpPr>
                <p:cNvPr id="4347" name="Google Shape;4347;p8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1"/>
              <p:cNvGrpSpPr/>
              <p:nvPr/>
            </p:nvGrpSpPr>
            <p:grpSpPr>
              <a:xfrm>
                <a:off x="5476254" y="3473949"/>
                <a:ext cx="26835" cy="26930"/>
                <a:chOff x="5476254" y="3473949"/>
                <a:chExt cx="26835" cy="26930"/>
              </a:xfrm>
            </p:grpSpPr>
            <p:sp>
              <p:nvSpPr>
                <p:cNvPr id="4350" name="Google Shape;4350;p8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5564547" y="3481594"/>
                <a:ext cx="31397" cy="26898"/>
                <a:chOff x="5564547" y="3481594"/>
                <a:chExt cx="31397" cy="26898"/>
              </a:xfrm>
            </p:grpSpPr>
            <p:sp>
              <p:nvSpPr>
                <p:cNvPr id="4353" name="Google Shape;4353;p8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1"/>
              <p:cNvGrpSpPr/>
              <p:nvPr/>
            </p:nvGrpSpPr>
            <p:grpSpPr>
              <a:xfrm>
                <a:off x="5534101" y="3470174"/>
                <a:ext cx="31397" cy="26906"/>
                <a:chOff x="5534101" y="3470174"/>
                <a:chExt cx="31397" cy="26906"/>
              </a:xfrm>
            </p:grpSpPr>
            <p:sp>
              <p:nvSpPr>
                <p:cNvPr id="4356" name="Google Shape;4356;p8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1"/>
              <p:cNvGrpSpPr/>
              <p:nvPr/>
            </p:nvGrpSpPr>
            <p:grpSpPr>
              <a:xfrm>
                <a:off x="5610879" y="3314486"/>
                <a:ext cx="31499" cy="26938"/>
                <a:chOff x="5610879" y="3314486"/>
                <a:chExt cx="31499" cy="26938"/>
              </a:xfrm>
            </p:grpSpPr>
            <p:sp>
              <p:nvSpPr>
                <p:cNvPr id="4359" name="Google Shape;4359;p8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1"/>
              <p:cNvGrpSpPr/>
              <p:nvPr/>
            </p:nvGrpSpPr>
            <p:grpSpPr>
              <a:xfrm>
                <a:off x="4834525" y="3501382"/>
                <a:ext cx="31499" cy="26898"/>
                <a:chOff x="4834525" y="3501382"/>
                <a:chExt cx="31499" cy="26898"/>
              </a:xfrm>
            </p:grpSpPr>
            <p:sp>
              <p:nvSpPr>
                <p:cNvPr id="4362" name="Google Shape;4362;p8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1"/>
              <p:cNvGrpSpPr/>
              <p:nvPr/>
            </p:nvGrpSpPr>
            <p:grpSpPr>
              <a:xfrm>
                <a:off x="4898460" y="3580158"/>
                <a:ext cx="31405" cy="26898"/>
                <a:chOff x="4898460" y="3580158"/>
                <a:chExt cx="31405" cy="26898"/>
              </a:xfrm>
            </p:grpSpPr>
            <p:sp>
              <p:nvSpPr>
                <p:cNvPr id="4365" name="Google Shape;4365;p8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1"/>
              <p:cNvGrpSpPr/>
              <p:nvPr/>
            </p:nvGrpSpPr>
            <p:grpSpPr>
              <a:xfrm>
                <a:off x="4882667" y="3608032"/>
                <a:ext cx="31499" cy="27001"/>
                <a:chOff x="4882667" y="3608032"/>
                <a:chExt cx="31499" cy="27001"/>
              </a:xfrm>
            </p:grpSpPr>
            <p:sp>
              <p:nvSpPr>
                <p:cNvPr id="4368" name="Google Shape;4368;p8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4843373" y="3631407"/>
                <a:ext cx="16273" cy="16186"/>
                <a:chOff x="4843373" y="3631407"/>
                <a:chExt cx="16273" cy="16186"/>
              </a:xfrm>
            </p:grpSpPr>
            <p:sp>
              <p:nvSpPr>
                <p:cNvPr id="4371" name="Google Shape;4371;p8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81"/>
              <p:cNvGrpSpPr/>
              <p:nvPr/>
            </p:nvGrpSpPr>
            <p:grpSpPr>
              <a:xfrm>
                <a:off x="4727773" y="3591578"/>
                <a:ext cx="31499" cy="26898"/>
                <a:chOff x="4727773" y="3591578"/>
                <a:chExt cx="31499" cy="26898"/>
              </a:xfrm>
            </p:grpSpPr>
            <p:sp>
              <p:nvSpPr>
                <p:cNvPr id="4374" name="Google Shape;4374;p8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8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81"/>
              <p:cNvGrpSpPr/>
              <p:nvPr/>
            </p:nvGrpSpPr>
            <p:grpSpPr>
              <a:xfrm>
                <a:off x="4609421" y="3577398"/>
                <a:ext cx="31499" cy="27001"/>
                <a:chOff x="4609421" y="3577398"/>
                <a:chExt cx="31499" cy="27001"/>
              </a:xfrm>
            </p:grpSpPr>
            <p:sp>
              <p:nvSpPr>
                <p:cNvPr id="4379" name="Google Shape;4379;p8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1"/>
              <p:cNvGrpSpPr/>
              <p:nvPr/>
            </p:nvGrpSpPr>
            <p:grpSpPr>
              <a:xfrm>
                <a:off x="4649289" y="3577398"/>
                <a:ext cx="31499" cy="27001"/>
                <a:chOff x="4649289" y="3577398"/>
                <a:chExt cx="31499" cy="27001"/>
              </a:xfrm>
            </p:grpSpPr>
            <p:sp>
              <p:nvSpPr>
                <p:cNvPr id="4382" name="Google Shape;4382;p8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81"/>
              <p:cNvGrpSpPr/>
              <p:nvPr/>
            </p:nvGrpSpPr>
            <p:grpSpPr>
              <a:xfrm>
                <a:off x="4605614" y="3639523"/>
                <a:ext cx="31499" cy="26906"/>
                <a:chOff x="4605614" y="3639523"/>
                <a:chExt cx="31499" cy="26906"/>
              </a:xfrm>
            </p:grpSpPr>
            <p:sp>
              <p:nvSpPr>
                <p:cNvPr id="4385" name="Google Shape;4385;p8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81"/>
              <p:cNvGrpSpPr/>
              <p:nvPr/>
            </p:nvGrpSpPr>
            <p:grpSpPr>
              <a:xfrm>
                <a:off x="4785149" y="3618846"/>
                <a:ext cx="26930" cy="26843"/>
                <a:chOff x="4785149" y="3618846"/>
                <a:chExt cx="26930" cy="26843"/>
              </a:xfrm>
            </p:grpSpPr>
            <p:sp>
              <p:nvSpPr>
                <p:cNvPr id="4388" name="Google Shape;4388;p8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81"/>
              <p:cNvGrpSpPr/>
              <p:nvPr/>
            </p:nvGrpSpPr>
            <p:grpSpPr>
              <a:xfrm>
                <a:off x="4810167" y="3601567"/>
                <a:ext cx="31405" cy="26898"/>
                <a:chOff x="4810167" y="3601567"/>
                <a:chExt cx="31405" cy="26898"/>
              </a:xfrm>
            </p:grpSpPr>
            <p:sp>
              <p:nvSpPr>
                <p:cNvPr id="4391" name="Google Shape;4391;p8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81"/>
              <p:cNvGrpSpPr/>
              <p:nvPr/>
            </p:nvGrpSpPr>
            <p:grpSpPr>
              <a:xfrm>
                <a:off x="4831002" y="3373230"/>
                <a:ext cx="31405" cy="26898"/>
                <a:chOff x="4831002" y="3373230"/>
                <a:chExt cx="31405" cy="26898"/>
              </a:xfrm>
            </p:grpSpPr>
            <p:sp>
              <p:nvSpPr>
                <p:cNvPr id="4394" name="Google Shape;4394;p8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81"/>
              <p:cNvGrpSpPr/>
              <p:nvPr/>
            </p:nvGrpSpPr>
            <p:grpSpPr>
              <a:xfrm>
                <a:off x="4719311" y="3355054"/>
                <a:ext cx="31499" cy="27001"/>
                <a:chOff x="4719311" y="3355054"/>
                <a:chExt cx="31499" cy="27001"/>
              </a:xfrm>
            </p:grpSpPr>
            <p:sp>
              <p:nvSpPr>
                <p:cNvPr id="4397" name="Google Shape;4397;p8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81"/>
              <p:cNvGrpSpPr/>
              <p:nvPr/>
            </p:nvGrpSpPr>
            <p:grpSpPr>
              <a:xfrm>
                <a:off x="4798755" y="3450260"/>
                <a:ext cx="26930" cy="26930"/>
                <a:chOff x="4798755" y="3450260"/>
                <a:chExt cx="26930" cy="26930"/>
              </a:xfrm>
            </p:grpSpPr>
            <p:sp>
              <p:nvSpPr>
                <p:cNvPr id="4400" name="Google Shape;4400;p8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81"/>
              <p:cNvGrpSpPr/>
              <p:nvPr/>
            </p:nvGrpSpPr>
            <p:grpSpPr>
              <a:xfrm>
                <a:off x="4645576" y="3467555"/>
                <a:ext cx="31405" cy="26953"/>
                <a:chOff x="4645576" y="3467555"/>
                <a:chExt cx="31405" cy="26953"/>
              </a:xfrm>
            </p:grpSpPr>
            <p:sp>
              <p:nvSpPr>
                <p:cNvPr id="4403" name="Google Shape;4403;p8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81"/>
              <p:cNvGrpSpPr/>
              <p:nvPr/>
            </p:nvGrpSpPr>
            <p:grpSpPr>
              <a:xfrm>
                <a:off x="4687631" y="3583965"/>
                <a:ext cx="31499" cy="26898"/>
                <a:chOff x="4687631" y="3583965"/>
                <a:chExt cx="31499" cy="26898"/>
              </a:xfrm>
            </p:grpSpPr>
            <p:sp>
              <p:nvSpPr>
                <p:cNvPr id="4406" name="Google Shape;4406;p8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1"/>
              <p:cNvGrpSpPr/>
              <p:nvPr/>
            </p:nvGrpSpPr>
            <p:grpSpPr>
              <a:xfrm>
                <a:off x="4719311" y="3471314"/>
                <a:ext cx="31499" cy="27001"/>
                <a:chOff x="4719311" y="3471314"/>
                <a:chExt cx="31499" cy="27001"/>
              </a:xfrm>
            </p:grpSpPr>
            <p:sp>
              <p:nvSpPr>
                <p:cNvPr id="4409" name="Google Shape;4409;p8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1"/>
              <p:cNvGrpSpPr/>
              <p:nvPr/>
            </p:nvGrpSpPr>
            <p:grpSpPr>
              <a:xfrm>
                <a:off x="4719311" y="3434404"/>
                <a:ext cx="31499" cy="26898"/>
                <a:chOff x="4719311" y="3434404"/>
                <a:chExt cx="31499" cy="26898"/>
              </a:xfrm>
            </p:grpSpPr>
            <p:sp>
              <p:nvSpPr>
                <p:cNvPr id="4412" name="Google Shape;4412;p8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81"/>
              <p:cNvGrpSpPr/>
              <p:nvPr/>
            </p:nvGrpSpPr>
            <p:grpSpPr>
              <a:xfrm>
                <a:off x="4768876" y="3401772"/>
                <a:ext cx="31499" cy="26898"/>
                <a:chOff x="4768876" y="3401772"/>
                <a:chExt cx="31499" cy="26898"/>
              </a:xfrm>
            </p:grpSpPr>
            <p:sp>
              <p:nvSpPr>
                <p:cNvPr id="4415" name="Google Shape;4415;p8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81"/>
              <p:cNvGrpSpPr/>
              <p:nvPr/>
            </p:nvGrpSpPr>
            <p:grpSpPr>
              <a:xfrm>
                <a:off x="4762214" y="3471377"/>
                <a:ext cx="26938" cy="26938"/>
                <a:chOff x="4762214" y="3471377"/>
                <a:chExt cx="26938" cy="26938"/>
              </a:xfrm>
            </p:grpSpPr>
            <p:sp>
              <p:nvSpPr>
                <p:cNvPr id="4418" name="Google Shape;4418;p8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81"/>
              <p:cNvGrpSpPr/>
              <p:nvPr/>
            </p:nvGrpSpPr>
            <p:grpSpPr>
              <a:xfrm>
                <a:off x="4790473" y="3344782"/>
                <a:ext cx="31405" cy="26898"/>
                <a:chOff x="4790473" y="3344782"/>
                <a:chExt cx="31405" cy="26898"/>
              </a:xfrm>
            </p:grpSpPr>
            <p:sp>
              <p:nvSpPr>
                <p:cNvPr id="4421" name="Google Shape;4421;p8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81"/>
              <p:cNvGrpSpPr/>
              <p:nvPr/>
            </p:nvGrpSpPr>
            <p:grpSpPr>
              <a:xfrm>
                <a:off x="4823774" y="3950733"/>
                <a:ext cx="37398" cy="32034"/>
                <a:chOff x="4823774" y="3950733"/>
                <a:chExt cx="37398" cy="32034"/>
              </a:xfrm>
            </p:grpSpPr>
            <p:sp>
              <p:nvSpPr>
                <p:cNvPr id="4424" name="Google Shape;4424;p8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1"/>
              <p:cNvGrpSpPr/>
              <p:nvPr/>
            </p:nvGrpSpPr>
            <p:grpSpPr>
              <a:xfrm>
                <a:off x="4823396" y="4110566"/>
                <a:ext cx="31405" cy="26906"/>
                <a:chOff x="4823396" y="4110566"/>
                <a:chExt cx="31405" cy="26906"/>
              </a:xfrm>
            </p:grpSpPr>
            <p:sp>
              <p:nvSpPr>
                <p:cNvPr id="4427" name="Google Shape;4427;p8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81"/>
              <p:cNvGrpSpPr/>
              <p:nvPr/>
            </p:nvGrpSpPr>
            <p:grpSpPr>
              <a:xfrm>
                <a:off x="4838332" y="3821150"/>
                <a:ext cx="31499" cy="26898"/>
                <a:chOff x="4838332" y="3821150"/>
                <a:chExt cx="31499" cy="26898"/>
              </a:xfrm>
            </p:grpSpPr>
            <p:sp>
              <p:nvSpPr>
                <p:cNvPr id="4430" name="Google Shape;4430;p8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81"/>
              <p:cNvGrpSpPr/>
              <p:nvPr/>
            </p:nvGrpSpPr>
            <p:grpSpPr>
              <a:xfrm>
                <a:off x="4661275" y="3815007"/>
                <a:ext cx="36824" cy="31523"/>
                <a:chOff x="4661275" y="3815007"/>
                <a:chExt cx="36824" cy="31523"/>
              </a:xfrm>
            </p:grpSpPr>
            <p:sp>
              <p:nvSpPr>
                <p:cNvPr id="4433" name="Google Shape;4433;p8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1"/>
              <p:cNvGrpSpPr/>
              <p:nvPr/>
            </p:nvGrpSpPr>
            <p:grpSpPr>
              <a:xfrm>
                <a:off x="4558998" y="3851037"/>
                <a:ext cx="33591" cy="28699"/>
                <a:chOff x="4558998" y="3851037"/>
                <a:chExt cx="33591" cy="28699"/>
              </a:xfrm>
            </p:grpSpPr>
            <p:sp>
              <p:nvSpPr>
                <p:cNvPr id="4436" name="Google Shape;4436;p8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1"/>
              <p:cNvGrpSpPr/>
              <p:nvPr/>
            </p:nvGrpSpPr>
            <p:grpSpPr>
              <a:xfrm>
                <a:off x="4696762" y="3638587"/>
                <a:ext cx="33591" cy="28794"/>
                <a:chOff x="4696762" y="3638587"/>
                <a:chExt cx="33591" cy="28794"/>
              </a:xfrm>
            </p:grpSpPr>
            <p:sp>
              <p:nvSpPr>
                <p:cNvPr id="4439" name="Google Shape;4439;p8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1"/>
              <p:cNvGrpSpPr/>
              <p:nvPr/>
            </p:nvGrpSpPr>
            <p:grpSpPr>
              <a:xfrm>
                <a:off x="4929479" y="3939140"/>
                <a:ext cx="33497" cy="28692"/>
                <a:chOff x="4929479" y="3939140"/>
                <a:chExt cx="33497" cy="28692"/>
              </a:xfrm>
            </p:grpSpPr>
            <p:sp>
              <p:nvSpPr>
                <p:cNvPr id="4442" name="Google Shape;4442;p8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1"/>
              <p:cNvGrpSpPr/>
              <p:nvPr/>
            </p:nvGrpSpPr>
            <p:grpSpPr>
              <a:xfrm>
                <a:off x="4907119" y="3986039"/>
                <a:ext cx="33497" cy="28699"/>
                <a:chOff x="4907119" y="3986039"/>
                <a:chExt cx="33497" cy="28699"/>
              </a:xfrm>
            </p:grpSpPr>
            <p:sp>
              <p:nvSpPr>
                <p:cNvPr id="4445" name="Google Shape;4445;p8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81"/>
              <p:cNvGrpSpPr/>
              <p:nvPr/>
            </p:nvGrpSpPr>
            <p:grpSpPr>
              <a:xfrm>
                <a:off x="4911783" y="4048102"/>
                <a:ext cx="33591" cy="28762"/>
                <a:chOff x="4911783" y="4048102"/>
                <a:chExt cx="33591" cy="28762"/>
              </a:xfrm>
            </p:grpSpPr>
            <p:sp>
              <p:nvSpPr>
                <p:cNvPr id="4448" name="Google Shape;4448;p8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0" name="Google Shape;4450;p8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81"/>
              <p:cNvGrpSpPr/>
              <p:nvPr/>
            </p:nvGrpSpPr>
            <p:grpSpPr>
              <a:xfrm>
                <a:off x="4762623" y="3837847"/>
                <a:ext cx="42416" cy="36273"/>
                <a:chOff x="4762623" y="3837847"/>
                <a:chExt cx="42416" cy="36273"/>
              </a:xfrm>
            </p:grpSpPr>
            <p:sp>
              <p:nvSpPr>
                <p:cNvPr id="4453" name="Google Shape;4453;p8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1"/>
              <p:cNvGrpSpPr/>
              <p:nvPr/>
            </p:nvGrpSpPr>
            <p:grpSpPr>
              <a:xfrm>
                <a:off x="4746044" y="4104966"/>
                <a:ext cx="33497" cy="28699"/>
                <a:chOff x="4746044" y="4104966"/>
                <a:chExt cx="33497" cy="28699"/>
              </a:xfrm>
            </p:grpSpPr>
            <p:sp>
              <p:nvSpPr>
                <p:cNvPr id="4456" name="Google Shape;4456;p8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1"/>
              <p:cNvGrpSpPr/>
              <p:nvPr/>
            </p:nvGrpSpPr>
            <p:grpSpPr>
              <a:xfrm>
                <a:off x="4859646" y="4162554"/>
                <a:ext cx="33591" cy="28762"/>
                <a:chOff x="4859646" y="4162554"/>
                <a:chExt cx="33591" cy="28762"/>
              </a:xfrm>
            </p:grpSpPr>
            <p:sp>
              <p:nvSpPr>
                <p:cNvPr id="4459" name="Google Shape;4459;p8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81"/>
            <p:cNvGrpSpPr/>
            <p:nvPr/>
          </p:nvGrpSpPr>
          <p:grpSpPr>
            <a:xfrm>
              <a:off x="3597785" y="3274438"/>
              <a:ext cx="855610" cy="1122100"/>
              <a:chOff x="3597785" y="3274438"/>
              <a:chExt cx="855610" cy="1122100"/>
            </a:xfrm>
          </p:grpSpPr>
          <p:grpSp>
            <p:nvGrpSpPr>
              <p:cNvPr id="4462" name="Google Shape;4462;p81"/>
              <p:cNvGrpSpPr/>
              <p:nvPr/>
            </p:nvGrpSpPr>
            <p:grpSpPr>
              <a:xfrm>
                <a:off x="3617857" y="3284717"/>
                <a:ext cx="826785" cy="1099165"/>
                <a:chOff x="3617857" y="3284717"/>
                <a:chExt cx="826785" cy="1099165"/>
              </a:xfrm>
            </p:grpSpPr>
            <p:sp>
              <p:nvSpPr>
                <p:cNvPr id="4463" name="Google Shape;4463;p8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1"/>
              <p:cNvGrpSpPr/>
              <p:nvPr/>
            </p:nvGrpSpPr>
            <p:grpSpPr>
              <a:xfrm>
                <a:off x="4180904" y="4251758"/>
                <a:ext cx="37783" cy="32420"/>
                <a:chOff x="4180904" y="4251758"/>
                <a:chExt cx="37783" cy="32420"/>
              </a:xfrm>
            </p:grpSpPr>
            <p:sp>
              <p:nvSpPr>
                <p:cNvPr id="4520" name="Google Shape;4520;p8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81"/>
              <p:cNvGrpSpPr/>
              <p:nvPr/>
            </p:nvGrpSpPr>
            <p:grpSpPr>
              <a:xfrm>
                <a:off x="4201644" y="4081324"/>
                <a:ext cx="37783" cy="32364"/>
                <a:chOff x="4201644" y="4081324"/>
                <a:chExt cx="37783" cy="32364"/>
              </a:xfrm>
            </p:grpSpPr>
            <p:sp>
              <p:nvSpPr>
                <p:cNvPr id="4523" name="Google Shape;4523;p8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4284416" y="3887428"/>
                <a:ext cx="37783" cy="32451"/>
                <a:chOff x="4284416" y="3887428"/>
                <a:chExt cx="37783" cy="32451"/>
              </a:xfrm>
            </p:grpSpPr>
            <p:sp>
              <p:nvSpPr>
                <p:cNvPr id="4526" name="Google Shape;4526;p8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81"/>
              <p:cNvGrpSpPr/>
              <p:nvPr/>
            </p:nvGrpSpPr>
            <p:grpSpPr>
              <a:xfrm>
                <a:off x="4223721" y="3860404"/>
                <a:ext cx="37870" cy="32364"/>
                <a:chOff x="4223721" y="3860404"/>
                <a:chExt cx="37870" cy="32364"/>
              </a:xfrm>
            </p:grpSpPr>
            <p:sp>
              <p:nvSpPr>
                <p:cNvPr id="4529" name="Google Shape;4529;p8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1"/>
              <p:cNvGrpSpPr/>
              <p:nvPr/>
            </p:nvGrpSpPr>
            <p:grpSpPr>
              <a:xfrm>
                <a:off x="4104889" y="3699242"/>
                <a:ext cx="37776" cy="32357"/>
                <a:chOff x="4104889" y="3699242"/>
                <a:chExt cx="37776" cy="32357"/>
              </a:xfrm>
            </p:grpSpPr>
            <p:sp>
              <p:nvSpPr>
                <p:cNvPr id="4532" name="Google Shape;4532;p8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1"/>
              <p:cNvGrpSpPr/>
              <p:nvPr/>
            </p:nvGrpSpPr>
            <p:grpSpPr>
              <a:xfrm>
                <a:off x="4143608" y="3475121"/>
                <a:ext cx="37878" cy="32420"/>
                <a:chOff x="4143608" y="3475121"/>
                <a:chExt cx="37878" cy="32420"/>
              </a:xfrm>
            </p:grpSpPr>
            <p:sp>
              <p:nvSpPr>
                <p:cNvPr id="4535" name="Google Shape;4535;p8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1"/>
              <p:cNvGrpSpPr/>
              <p:nvPr/>
            </p:nvGrpSpPr>
            <p:grpSpPr>
              <a:xfrm>
                <a:off x="4217248" y="3570893"/>
                <a:ext cx="37776" cy="32364"/>
                <a:chOff x="4217248" y="3570893"/>
                <a:chExt cx="37776" cy="32364"/>
              </a:xfrm>
            </p:grpSpPr>
            <p:sp>
              <p:nvSpPr>
                <p:cNvPr id="4538" name="Google Shape;4538;p8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1"/>
              <p:cNvGrpSpPr/>
              <p:nvPr/>
            </p:nvGrpSpPr>
            <p:grpSpPr>
              <a:xfrm>
                <a:off x="4255307" y="3431612"/>
                <a:ext cx="37776" cy="32451"/>
                <a:chOff x="4255307" y="3431612"/>
                <a:chExt cx="37776" cy="32451"/>
              </a:xfrm>
            </p:grpSpPr>
            <p:sp>
              <p:nvSpPr>
                <p:cNvPr id="4541" name="Google Shape;4541;p8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1"/>
              <p:cNvGrpSpPr/>
              <p:nvPr/>
            </p:nvGrpSpPr>
            <p:grpSpPr>
              <a:xfrm>
                <a:off x="3853052" y="3577398"/>
                <a:ext cx="37776" cy="32420"/>
                <a:chOff x="3853052" y="3577398"/>
                <a:chExt cx="37776" cy="32420"/>
              </a:xfrm>
            </p:grpSpPr>
            <p:sp>
              <p:nvSpPr>
                <p:cNvPr id="4544" name="Google Shape;4544;p8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1"/>
              <p:cNvGrpSpPr/>
              <p:nvPr/>
            </p:nvGrpSpPr>
            <p:grpSpPr>
              <a:xfrm>
                <a:off x="4039908" y="3412107"/>
                <a:ext cx="37776" cy="32357"/>
                <a:chOff x="4039908" y="3412107"/>
                <a:chExt cx="37776" cy="32357"/>
              </a:xfrm>
            </p:grpSpPr>
            <p:sp>
              <p:nvSpPr>
                <p:cNvPr id="4547" name="Google Shape;4547;p8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4017360" y="3342061"/>
                <a:ext cx="37870" cy="32380"/>
                <a:chOff x="4017360" y="3342061"/>
                <a:chExt cx="37870" cy="32380"/>
              </a:xfrm>
            </p:grpSpPr>
            <p:sp>
              <p:nvSpPr>
                <p:cNvPr id="4550" name="Google Shape;4550;p8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8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81"/>
              <p:cNvGrpSpPr/>
              <p:nvPr/>
            </p:nvGrpSpPr>
            <p:grpSpPr>
              <a:xfrm>
                <a:off x="3750870" y="3418650"/>
                <a:ext cx="37776" cy="32380"/>
                <a:chOff x="3750870" y="3418650"/>
                <a:chExt cx="37776" cy="32380"/>
              </a:xfrm>
            </p:grpSpPr>
            <p:sp>
              <p:nvSpPr>
                <p:cNvPr id="4555" name="Google Shape;4555;p8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1"/>
              <p:cNvGrpSpPr/>
              <p:nvPr/>
            </p:nvGrpSpPr>
            <p:grpSpPr>
              <a:xfrm>
                <a:off x="3632509" y="3274438"/>
                <a:ext cx="37783" cy="32357"/>
                <a:chOff x="3632509" y="3274438"/>
                <a:chExt cx="37783" cy="32357"/>
              </a:xfrm>
            </p:grpSpPr>
            <p:sp>
              <p:nvSpPr>
                <p:cNvPr id="4558" name="Google Shape;4558;p8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1"/>
              <p:cNvGrpSpPr/>
              <p:nvPr/>
            </p:nvGrpSpPr>
            <p:grpSpPr>
              <a:xfrm>
                <a:off x="3906424" y="3297561"/>
                <a:ext cx="37776" cy="32451"/>
                <a:chOff x="3906424" y="3297561"/>
                <a:chExt cx="37776" cy="32451"/>
              </a:xfrm>
            </p:grpSpPr>
            <p:sp>
              <p:nvSpPr>
                <p:cNvPr id="4561" name="Google Shape;4561;p8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1"/>
              <p:cNvGrpSpPr/>
              <p:nvPr/>
            </p:nvGrpSpPr>
            <p:grpSpPr>
              <a:xfrm>
                <a:off x="3866084" y="3412107"/>
                <a:ext cx="37776" cy="32357"/>
                <a:chOff x="3866084" y="3412107"/>
                <a:chExt cx="37776" cy="32357"/>
              </a:xfrm>
            </p:grpSpPr>
            <p:sp>
              <p:nvSpPr>
                <p:cNvPr id="4564" name="Google Shape;4564;p8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81"/>
              <p:cNvGrpSpPr/>
              <p:nvPr/>
            </p:nvGrpSpPr>
            <p:grpSpPr>
              <a:xfrm>
                <a:off x="4023919" y="3766409"/>
                <a:ext cx="37783" cy="32357"/>
                <a:chOff x="4023919" y="3766409"/>
                <a:chExt cx="37783" cy="32357"/>
              </a:xfrm>
            </p:grpSpPr>
            <p:sp>
              <p:nvSpPr>
                <p:cNvPr id="4567" name="Google Shape;4567;p8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1"/>
              <p:cNvGrpSpPr/>
              <p:nvPr/>
            </p:nvGrpSpPr>
            <p:grpSpPr>
              <a:xfrm>
                <a:off x="3973882" y="3779449"/>
                <a:ext cx="37776" cy="32357"/>
                <a:chOff x="3973882" y="3779449"/>
                <a:chExt cx="37776" cy="32357"/>
              </a:xfrm>
            </p:grpSpPr>
            <p:sp>
              <p:nvSpPr>
                <p:cNvPr id="4570" name="Google Shape;4570;p8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1"/>
              <p:cNvGrpSpPr/>
              <p:nvPr/>
            </p:nvGrpSpPr>
            <p:grpSpPr>
              <a:xfrm>
                <a:off x="4073398" y="3838028"/>
                <a:ext cx="37776" cy="32380"/>
                <a:chOff x="4073398" y="3838028"/>
                <a:chExt cx="37776" cy="32380"/>
              </a:xfrm>
            </p:grpSpPr>
            <p:sp>
              <p:nvSpPr>
                <p:cNvPr id="4573" name="Google Shape;4573;p8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1"/>
              <p:cNvGrpSpPr/>
              <p:nvPr/>
            </p:nvGrpSpPr>
            <p:grpSpPr>
              <a:xfrm>
                <a:off x="4342672" y="4144496"/>
                <a:ext cx="37752" cy="32364"/>
                <a:chOff x="4342672" y="4144496"/>
                <a:chExt cx="37752" cy="32364"/>
              </a:xfrm>
            </p:grpSpPr>
            <p:sp>
              <p:nvSpPr>
                <p:cNvPr id="4576" name="Google Shape;4576;p8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4406386" y="4056872"/>
                <a:ext cx="37783" cy="32364"/>
                <a:chOff x="4406386" y="4056872"/>
                <a:chExt cx="37783" cy="32364"/>
              </a:xfrm>
            </p:grpSpPr>
            <p:sp>
              <p:nvSpPr>
                <p:cNvPr id="4579" name="Google Shape;4579;p8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1"/>
              <p:cNvGrpSpPr/>
              <p:nvPr/>
            </p:nvGrpSpPr>
            <p:grpSpPr>
              <a:xfrm>
                <a:off x="4284416" y="4245254"/>
                <a:ext cx="37783" cy="32357"/>
                <a:chOff x="4284416" y="4245254"/>
                <a:chExt cx="37783" cy="32357"/>
              </a:xfrm>
            </p:grpSpPr>
            <p:sp>
              <p:nvSpPr>
                <p:cNvPr id="4582" name="Google Shape;4582;p8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81"/>
              <p:cNvGrpSpPr/>
              <p:nvPr/>
            </p:nvGrpSpPr>
            <p:grpSpPr>
              <a:xfrm>
                <a:off x="4219057" y="4331258"/>
                <a:ext cx="37776" cy="32364"/>
                <a:chOff x="4219057" y="4331258"/>
                <a:chExt cx="37776" cy="32364"/>
              </a:xfrm>
            </p:grpSpPr>
            <p:sp>
              <p:nvSpPr>
                <p:cNvPr id="4585" name="Google Shape;4585;p8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1"/>
              <p:cNvGrpSpPr/>
              <p:nvPr/>
            </p:nvGrpSpPr>
            <p:grpSpPr>
              <a:xfrm>
                <a:off x="4204122" y="4141688"/>
                <a:ext cx="33497" cy="28699"/>
                <a:chOff x="4204122" y="4141688"/>
                <a:chExt cx="33497" cy="28699"/>
              </a:xfrm>
            </p:grpSpPr>
            <p:sp>
              <p:nvSpPr>
                <p:cNvPr id="4588" name="Google Shape;4588;p8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81"/>
              <p:cNvGrpSpPr/>
              <p:nvPr/>
            </p:nvGrpSpPr>
            <p:grpSpPr>
              <a:xfrm>
                <a:off x="4301546" y="4003869"/>
                <a:ext cx="38916" cy="33324"/>
                <a:chOff x="4301546" y="4003869"/>
                <a:chExt cx="38916" cy="33324"/>
              </a:xfrm>
            </p:grpSpPr>
            <p:sp>
              <p:nvSpPr>
                <p:cNvPr id="4591" name="Google Shape;4591;p8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81"/>
              <p:cNvGrpSpPr/>
              <p:nvPr/>
            </p:nvGrpSpPr>
            <p:grpSpPr>
              <a:xfrm>
                <a:off x="4210681" y="3924669"/>
                <a:ext cx="36549" cy="31366"/>
                <a:chOff x="4210681" y="3924669"/>
                <a:chExt cx="36549" cy="31366"/>
              </a:xfrm>
            </p:grpSpPr>
            <p:sp>
              <p:nvSpPr>
                <p:cNvPr id="4594" name="Google Shape;4594;p8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81"/>
              <p:cNvGrpSpPr/>
              <p:nvPr/>
            </p:nvGrpSpPr>
            <p:grpSpPr>
              <a:xfrm>
                <a:off x="3987771" y="3628874"/>
                <a:ext cx="31499" cy="26993"/>
                <a:chOff x="3987771" y="3628874"/>
                <a:chExt cx="31499" cy="26993"/>
              </a:xfrm>
            </p:grpSpPr>
            <p:sp>
              <p:nvSpPr>
                <p:cNvPr id="4597" name="Google Shape;4597;p8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1"/>
              <p:cNvGrpSpPr/>
              <p:nvPr/>
            </p:nvGrpSpPr>
            <p:grpSpPr>
              <a:xfrm>
                <a:off x="4087382" y="3775674"/>
                <a:ext cx="31405" cy="26898"/>
                <a:chOff x="4087382" y="3775674"/>
                <a:chExt cx="31405" cy="26898"/>
              </a:xfrm>
            </p:grpSpPr>
            <p:sp>
              <p:nvSpPr>
                <p:cNvPr id="4600" name="Google Shape;4600;p8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1"/>
              <p:cNvGrpSpPr/>
              <p:nvPr/>
            </p:nvGrpSpPr>
            <p:grpSpPr>
              <a:xfrm>
                <a:off x="4118873" y="3856637"/>
                <a:ext cx="31405" cy="26906"/>
                <a:chOff x="4118873" y="3856637"/>
                <a:chExt cx="31405" cy="26906"/>
              </a:xfrm>
            </p:grpSpPr>
            <p:sp>
              <p:nvSpPr>
                <p:cNvPr id="4603" name="Google Shape;4603;p8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1"/>
              <p:cNvGrpSpPr/>
              <p:nvPr/>
            </p:nvGrpSpPr>
            <p:grpSpPr>
              <a:xfrm>
                <a:off x="4168541" y="3639523"/>
                <a:ext cx="31499" cy="26906"/>
                <a:chOff x="4168541" y="3639523"/>
                <a:chExt cx="31499" cy="26906"/>
              </a:xfrm>
            </p:grpSpPr>
            <p:sp>
              <p:nvSpPr>
                <p:cNvPr id="4606" name="Google Shape;4606;p8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1"/>
              <p:cNvGrpSpPr/>
              <p:nvPr/>
            </p:nvGrpSpPr>
            <p:grpSpPr>
              <a:xfrm>
                <a:off x="3965789" y="3393545"/>
                <a:ext cx="31405" cy="26945"/>
                <a:chOff x="3965789" y="3393545"/>
                <a:chExt cx="31405" cy="26945"/>
              </a:xfrm>
            </p:grpSpPr>
            <p:sp>
              <p:nvSpPr>
                <p:cNvPr id="4609" name="Google Shape;4609;p8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3925166" y="3491008"/>
                <a:ext cx="31405" cy="27001"/>
                <a:chOff x="3925166" y="3491008"/>
                <a:chExt cx="31405" cy="27001"/>
              </a:xfrm>
            </p:grpSpPr>
            <p:sp>
              <p:nvSpPr>
                <p:cNvPr id="4612" name="Google Shape;4612;p8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81"/>
              <p:cNvGrpSpPr/>
              <p:nvPr/>
            </p:nvGrpSpPr>
            <p:grpSpPr>
              <a:xfrm>
                <a:off x="3682845" y="3340976"/>
                <a:ext cx="31397" cy="26898"/>
                <a:chOff x="3682845" y="3340976"/>
                <a:chExt cx="31397" cy="26898"/>
              </a:xfrm>
            </p:grpSpPr>
            <p:sp>
              <p:nvSpPr>
                <p:cNvPr id="4615" name="Google Shape;4615;p8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1"/>
              <p:cNvGrpSpPr/>
              <p:nvPr/>
            </p:nvGrpSpPr>
            <p:grpSpPr>
              <a:xfrm>
                <a:off x="3795393" y="3353725"/>
                <a:ext cx="31499" cy="26993"/>
                <a:chOff x="3795393" y="3353725"/>
                <a:chExt cx="31499" cy="26993"/>
              </a:xfrm>
            </p:grpSpPr>
            <p:sp>
              <p:nvSpPr>
                <p:cNvPr id="4618" name="Google Shape;4618;p8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1"/>
              <p:cNvGrpSpPr/>
              <p:nvPr/>
            </p:nvGrpSpPr>
            <p:grpSpPr>
              <a:xfrm>
                <a:off x="4176909" y="4363221"/>
                <a:ext cx="38924" cy="33316"/>
                <a:chOff x="4176909" y="4363221"/>
                <a:chExt cx="38924" cy="33316"/>
              </a:xfrm>
            </p:grpSpPr>
            <p:sp>
              <p:nvSpPr>
                <p:cNvPr id="4621" name="Google Shape;4621;p8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1"/>
              <p:cNvGrpSpPr/>
              <p:nvPr/>
            </p:nvGrpSpPr>
            <p:grpSpPr>
              <a:xfrm>
                <a:off x="4226191" y="4007660"/>
                <a:ext cx="33560" cy="28770"/>
                <a:chOff x="4226191" y="4007660"/>
                <a:chExt cx="33560" cy="28770"/>
              </a:xfrm>
            </p:grpSpPr>
            <p:sp>
              <p:nvSpPr>
                <p:cNvPr id="4624" name="Google Shape;4624;p8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81"/>
              <p:cNvGrpSpPr/>
              <p:nvPr/>
            </p:nvGrpSpPr>
            <p:grpSpPr>
              <a:xfrm>
                <a:off x="3597785" y="3377045"/>
                <a:ext cx="33591" cy="28699"/>
                <a:chOff x="3597785" y="3377045"/>
                <a:chExt cx="33591" cy="28699"/>
              </a:xfrm>
            </p:grpSpPr>
            <p:sp>
              <p:nvSpPr>
                <p:cNvPr id="4627" name="Google Shape;4627;p8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1"/>
              <p:cNvGrpSpPr/>
              <p:nvPr/>
            </p:nvGrpSpPr>
            <p:grpSpPr>
              <a:xfrm>
                <a:off x="3887870" y="3669796"/>
                <a:ext cx="33591" cy="28692"/>
                <a:chOff x="3887870" y="3669796"/>
                <a:chExt cx="33591" cy="28692"/>
              </a:xfrm>
            </p:grpSpPr>
            <p:sp>
              <p:nvSpPr>
                <p:cNvPr id="4630" name="Google Shape;4630;p8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81"/>
              <p:cNvGrpSpPr/>
              <p:nvPr/>
            </p:nvGrpSpPr>
            <p:grpSpPr>
              <a:xfrm>
                <a:off x="3818320" y="3481625"/>
                <a:ext cx="33497" cy="28770"/>
                <a:chOff x="3818320" y="3481625"/>
                <a:chExt cx="33497" cy="28770"/>
              </a:xfrm>
            </p:grpSpPr>
            <p:sp>
              <p:nvSpPr>
                <p:cNvPr id="4633" name="Google Shape;4633;p8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1"/>
              <p:cNvGrpSpPr/>
              <p:nvPr/>
            </p:nvGrpSpPr>
            <p:grpSpPr>
              <a:xfrm>
                <a:off x="4278139" y="4120948"/>
                <a:ext cx="37492" cy="32129"/>
                <a:chOff x="4278139" y="4120948"/>
                <a:chExt cx="37492" cy="32129"/>
              </a:xfrm>
            </p:grpSpPr>
            <p:sp>
              <p:nvSpPr>
                <p:cNvPr id="4636" name="Google Shape;4636;p8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81"/>
              <p:cNvGrpSpPr/>
              <p:nvPr/>
            </p:nvGrpSpPr>
            <p:grpSpPr>
              <a:xfrm>
                <a:off x="4419898" y="3977388"/>
                <a:ext cx="33497" cy="28692"/>
                <a:chOff x="4419898" y="3977388"/>
                <a:chExt cx="33497" cy="28692"/>
              </a:xfrm>
            </p:grpSpPr>
            <p:sp>
              <p:nvSpPr>
                <p:cNvPr id="4639" name="Google Shape;4639;p8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1"/>
              <p:cNvGrpSpPr/>
              <p:nvPr/>
            </p:nvGrpSpPr>
            <p:grpSpPr>
              <a:xfrm>
                <a:off x="4158930" y="4034684"/>
                <a:ext cx="33497" cy="28762"/>
                <a:chOff x="4158930" y="4034684"/>
                <a:chExt cx="33497" cy="28762"/>
              </a:xfrm>
            </p:grpSpPr>
            <p:sp>
              <p:nvSpPr>
                <p:cNvPr id="4642" name="Google Shape;4642;p8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1"/>
              <p:cNvGrpSpPr/>
              <p:nvPr/>
            </p:nvGrpSpPr>
            <p:grpSpPr>
              <a:xfrm>
                <a:off x="4134949" y="3957049"/>
                <a:ext cx="33497" cy="28770"/>
                <a:chOff x="4134949" y="3957049"/>
                <a:chExt cx="33497" cy="28770"/>
              </a:xfrm>
            </p:grpSpPr>
            <p:sp>
              <p:nvSpPr>
                <p:cNvPr id="4645" name="Google Shape;4645;p8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1"/>
              <p:cNvGrpSpPr/>
              <p:nvPr/>
            </p:nvGrpSpPr>
            <p:grpSpPr>
              <a:xfrm>
                <a:off x="4193653" y="4184403"/>
                <a:ext cx="43580" cy="37264"/>
                <a:chOff x="4193653" y="4184403"/>
                <a:chExt cx="43580" cy="37264"/>
              </a:xfrm>
            </p:grpSpPr>
            <p:sp>
              <p:nvSpPr>
                <p:cNvPr id="4648" name="Google Shape;4648;p8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1"/>
              <p:cNvGrpSpPr/>
              <p:nvPr/>
            </p:nvGrpSpPr>
            <p:grpSpPr>
              <a:xfrm>
                <a:off x="4343600" y="3943844"/>
                <a:ext cx="43580" cy="37312"/>
                <a:chOff x="4343600" y="3943844"/>
                <a:chExt cx="43580" cy="37312"/>
              </a:xfrm>
            </p:grpSpPr>
            <p:sp>
              <p:nvSpPr>
                <p:cNvPr id="4651" name="Google Shape;4651;p8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81"/>
              <p:cNvGrpSpPr/>
              <p:nvPr/>
            </p:nvGrpSpPr>
            <p:grpSpPr>
              <a:xfrm>
                <a:off x="4172339" y="3381693"/>
                <a:ext cx="31499" cy="27001"/>
                <a:chOff x="4172339" y="3381693"/>
                <a:chExt cx="31499" cy="27001"/>
              </a:xfrm>
            </p:grpSpPr>
            <p:sp>
              <p:nvSpPr>
                <p:cNvPr id="4654" name="Google Shape;4654;p8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9" name="Shape 4659"/>
        <p:cNvGrpSpPr/>
        <p:nvPr/>
      </p:nvGrpSpPr>
      <p:grpSpPr>
        <a:xfrm>
          <a:off x="0" y="0"/>
          <a:ext cx="0" cy="0"/>
          <a:chOff x="0" y="0"/>
          <a:chExt cx="0" cy="0"/>
        </a:xfrm>
      </p:grpSpPr>
      <p:grpSp>
        <p:nvGrpSpPr>
          <p:cNvPr id="4660" name="Google Shape;4660;p82"/>
          <p:cNvGrpSpPr/>
          <p:nvPr/>
        </p:nvGrpSpPr>
        <p:grpSpPr>
          <a:xfrm>
            <a:off x="729274" y="969771"/>
            <a:ext cx="2507799" cy="206239"/>
            <a:chOff x="106648" y="895722"/>
            <a:chExt cx="4481413" cy="374300"/>
          </a:xfrm>
        </p:grpSpPr>
        <p:grpSp>
          <p:nvGrpSpPr>
            <p:cNvPr id="4661" name="Google Shape;4661;p82"/>
            <p:cNvGrpSpPr/>
            <p:nvPr/>
          </p:nvGrpSpPr>
          <p:grpSpPr>
            <a:xfrm>
              <a:off x="2233276" y="895722"/>
              <a:ext cx="1082667" cy="223591"/>
              <a:chOff x="4808316" y="2800065"/>
              <a:chExt cx="1999386" cy="412910"/>
            </a:xfrm>
          </p:grpSpPr>
          <p:sp>
            <p:nvSpPr>
              <p:cNvPr id="4662" name="Google Shape;4662;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2"/>
              <p:cNvGrpSpPr/>
              <p:nvPr/>
            </p:nvGrpSpPr>
            <p:grpSpPr>
              <a:xfrm>
                <a:off x="4808316" y="2800065"/>
                <a:ext cx="92400" cy="411825"/>
                <a:chOff x="845575" y="2563700"/>
                <a:chExt cx="92400" cy="411825"/>
              </a:xfrm>
            </p:grpSpPr>
            <p:cxnSp>
              <p:nvCxnSpPr>
                <p:cNvPr id="4664" name="Google Shape;4664;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5" name="Google Shape;4665;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6" name="Google Shape;4666;p82"/>
            <p:cNvGrpSpPr/>
            <p:nvPr/>
          </p:nvGrpSpPr>
          <p:grpSpPr>
            <a:xfrm>
              <a:off x="106648" y="895722"/>
              <a:ext cx="1088401" cy="223591"/>
              <a:chOff x="881025" y="2800065"/>
              <a:chExt cx="2009975" cy="412910"/>
            </a:xfrm>
          </p:grpSpPr>
          <p:sp>
            <p:nvSpPr>
              <p:cNvPr id="4667" name="Google Shape;4667;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82"/>
              <p:cNvGrpSpPr/>
              <p:nvPr/>
            </p:nvGrpSpPr>
            <p:grpSpPr>
              <a:xfrm>
                <a:off x="881025" y="2800065"/>
                <a:ext cx="92400" cy="411825"/>
                <a:chOff x="845575" y="2563700"/>
                <a:chExt cx="92400" cy="411825"/>
              </a:xfrm>
            </p:grpSpPr>
            <p:cxnSp>
              <p:nvCxnSpPr>
                <p:cNvPr id="4669" name="Google Shape;4669;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0" name="Google Shape;4670;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82"/>
            <p:cNvGrpSpPr/>
            <p:nvPr/>
          </p:nvGrpSpPr>
          <p:grpSpPr>
            <a:xfrm>
              <a:off x="1172346" y="1047018"/>
              <a:ext cx="1083151" cy="223003"/>
              <a:chOff x="2849073" y="3079467"/>
              <a:chExt cx="2000279" cy="411825"/>
            </a:xfrm>
          </p:grpSpPr>
          <p:sp>
            <p:nvSpPr>
              <p:cNvPr id="4672" name="Google Shape;4672;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82"/>
              <p:cNvGrpSpPr/>
              <p:nvPr/>
            </p:nvGrpSpPr>
            <p:grpSpPr>
              <a:xfrm rot="10800000">
                <a:off x="2849073" y="3079467"/>
                <a:ext cx="92400" cy="411825"/>
                <a:chOff x="2070100" y="2563700"/>
                <a:chExt cx="92400" cy="411825"/>
              </a:xfrm>
            </p:grpSpPr>
            <p:cxnSp>
              <p:nvCxnSpPr>
                <p:cNvPr id="4674" name="Google Shape;4674;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5" name="Google Shape;4675;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6" name="Google Shape;4676;p82"/>
            <p:cNvGrpSpPr/>
            <p:nvPr/>
          </p:nvGrpSpPr>
          <p:grpSpPr>
            <a:xfrm>
              <a:off x="3290132" y="1047018"/>
              <a:ext cx="1297929" cy="223003"/>
              <a:chOff x="6760035" y="3079467"/>
              <a:chExt cx="2396914" cy="411825"/>
            </a:xfrm>
          </p:grpSpPr>
          <p:sp>
            <p:nvSpPr>
              <p:cNvPr id="4677" name="Google Shape;4677;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82"/>
              <p:cNvGrpSpPr/>
              <p:nvPr/>
            </p:nvGrpSpPr>
            <p:grpSpPr>
              <a:xfrm rot="10800000">
                <a:off x="6760035" y="3079467"/>
                <a:ext cx="92400" cy="411825"/>
                <a:chOff x="2070100" y="2563700"/>
                <a:chExt cx="92400" cy="411825"/>
              </a:xfrm>
            </p:grpSpPr>
            <p:cxnSp>
              <p:nvCxnSpPr>
                <p:cNvPr id="4679" name="Google Shape;4679;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0" name="Google Shape;4680;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1" name="Google Shape;4681;p82"/>
          <p:cNvGrpSpPr/>
          <p:nvPr/>
        </p:nvGrpSpPr>
        <p:grpSpPr>
          <a:xfrm>
            <a:off x="2147036" y="3369142"/>
            <a:ext cx="1086701" cy="799429"/>
            <a:chOff x="2183288" y="3555572"/>
            <a:chExt cx="1136241" cy="835873"/>
          </a:xfrm>
        </p:grpSpPr>
        <p:sp>
          <p:nvSpPr>
            <p:cNvPr id="4682" name="Google Shape;4682;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82"/>
            <p:cNvGrpSpPr/>
            <p:nvPr/>
          </p:nvGrpSpPr>
          <p:grpSpPr>
            <a:xfrm>
              <a:off x="2205895" y="3637269"/>
              <a:ext cx="1089848" cy="724993"/>
              <a:chOff x="2205895" y="3637269"/>
              <a:chExt cx="1089848" cy="724993"/>
            </a:xfrm>
          </p:grpSpPr>
          <p:sp>
            <p:nvSpPr>
              <p:cNvPr id="4684" name="Google Shape;4684;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0" name="Google Shape;4690;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1" name="Google Shape;4691;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92" name="Google Shape;4692;p82"/>
            <p:cNvGrpSpPr/>
            <p:nvPr/>
          </p:nvGrpSpPr>
          <p:grpSpPr>
            <a:xfrm>
              <a:off x="3173850" y="3779426"/>
              <a:ext cx="145679" cy="70048"/>
              <a:chOff x="3173850" y="3779426"/>
              <a:chExt cx="145679" cy="70048"/>
            </a:xfrm>
          </p:grpSpPr>
          <p:cxnSp>
            <p:nvCxnSpPr>
              <p:cNvPr id="4693" name="Google Shape;4693;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94" name="Google Shape;4694;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2"/>
            <p:cNvGrpSpPr/>
            <p:nvPr/>
          </p:nvGrpSpPr>
          <p:grpSpPr>
            <a:xfrm>
              <a:off x="2183288" y="4139483"/>
              <a:ext cx="145133" cy="70048"/>
              <a:chOff x="2183288" y="4139483"/>
              <a:chExt cx="145133" cy="70048"/>
            </a:xfrm>
          </p:grpSpPr>
          <p:cxnSp>
            <p:nvCxnSpPr>
              <p:cNvPr id="4696" name="Google Shape;4696;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97" name="Google Shape;4697;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8" name="Google Shape;4698;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00" name="Google Shape;4700;p82"/>
            <p:cNvGrpSpPr/>
            <p:nvPr/>
          </p:nvGrpSpPr>
          <p:grpSpPr>
            <a:xfrm>
              <a:off x="2943836" y="4268886"/>
              <a:ext cx="60717" cy="122559"/>
              <a:chOff x="2943836" y="4268886"/>
              <a:chExt cx="60717" cy="122559"/>
            </a:xfrm>
          </p:grpSpPr>
          <p:sp>
            <p:nvSpPr>
              <p:cNvPr id="4701" name="Google Shape;4701;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2" name="Google Shape;4702;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03" name="Google Shape;4703;p82"/>
          <p:cNvGrpSpPr/>
          <p:nvPr/>
        </p:nvGrpSpPr>
        <p:grpSpPr>
          <a:xfrm>
            <a:off x="3409981" y="1290142"/>
            <a:ext cx="1675870" cy="758251"/>
            <a:chOff x="3530532" y="1496185"/>
            <a:chExt cx="1562000" cy="706730"/>
          </a:xfrm>
        </p:grpSpPr>
        <p:cxnSp>
          <p:nvCxnSpPr>
            <p:cNvPr id="4704" name="Google Shape;4704;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05" name="Google Shape;4705;p82"/>
            <p:cNvGrpSpPr/>
            <p:nvPr/>
          </p:nvGrpSpPr>
          <p:grpSpPr>
            <a:xfrm>
              <a:off x="3530532" y="1496185"/>
              <a:ext cx="323430" cy="463587"/>
              <a:chOff x="3530532" y="1496185"/>
              <a:chExt cx="323430" cy="463587"/>
            </a:xfrm>
          </p:grpSpPr>
          <p:grpSp>
            <p:nvGrpSpPr>
              <p:cNvPr id="4706" name="Google Shape;4706;p82"/>
              <p:cNvGrpSpPr/>
              <p:nvPr/>
            </p:nvGrpSpPr>
            <p:grpSpPr>
              <a:xfrm>
                <a:off x="3567462" y="1496185"/>
                <a:ext cx="286500" cy="361376"/>
                <a:chOff x="3567462" y="1496185"/>
                <a:chExt cx="286500" cy="361376"/>
              </a:xfrm>
            </p:grpSpPr>
            <p:cxnSp>
              <p:nvCxnSpPr>
                <p:cNvPr id="4707" name="Google Shape;4707;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08" name="Google Shape;4708;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2"/>
            <p:cNvGrpSpPr/>
            <p:nvPr/>
          </p:nvGrpSpPr>
          <p:grpSpPr>
            <a:xfrm>
              <a:off x="3891569" y="1779209"/>
              <a:ext cx="323945" cy="423706"/>
              <a:chOff x="3891569" y="1779209"/>
              <a:chExt cx="323945" cy="423706"/>
            </a:xfrm>
          </p:grpSpPr>
          <p:grpSp>
            <p:nvGrpSpPr>
              <p:cNvPr id="4711" name="Google Shape;4711;p82"/>
              <p:cNvGrpSpPr/>
              <p:nvPr/>
            </p:nvGrpSpPr>
            <p:grpSpPr>
              <a:xfrm>
                <a:off x="3929014" y="1881638"/>
                <a:ext cx="286500" cy="321278"/>
                <a:chOff x="3929014" y="1881638"/>
                <a:chExt cx="286500" cy="321278"/>
              </a:xfrm>
            </p:grpSpPr>
            <p:cxnSp>
              <p:nvCxnSpPr>
                <p:cNvPr id="4712" name="Google Shape;4712;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13" name="Google Shape;4713;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2"/>
            <p:cNvGrpSpPr/>
            <p:nvPr/>
          </p:nvGrpSpPr>
          <p:grpSpPr>
            <a:xfrm>
              <a:off x="4252606" y="1496185"/>
              <a:ext cx="324721" cy="463587"/>
              <a:chOff x="4252606" y="1496185"/>
              <a:chExt cx="324721" cy="463587"/>
            </a:xfrm>
          </p:grpSpPr>
          <p:grpSp>
            <p:nvGrpSpPr>
              <p:cNvPr id="4716" name="Google Shape;4716;p82"/>
              <p:cNvGrpSpPr/>
              <p:nvPr/>
            </p:nvGrpSpPr>
            <p:grpSpPr>
              <a:xfrm>
                <a:off x="4290828" y="1496185"/>
                <a:ext cx="286500" cy="361376"/>
                <a:chOff x="4290828" y="1496185"/>
                <a:chExt cx="286500" cy="361376"/>
              </a:xfrm>
            </p:grpSpPr>
            <p:cxnSp>
              <p:nvCxnSpPr>
                <p:cNvPr id="4717" name="Google Shape;4717;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18" name="Google Shape;4718;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9" name="Google Shape;4719;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2"/>
            <p:cNvGrpSpPr/>
            <p:nvPr/>
          </p:nvGrpSpPr>
          <p:grpSpPr>
            <a:xfrm>
              <a:off x="4613643" y="1763716"/>
              <a:ext cx="325308" cy="439200"/>
              <a:chOff x="4613643" y="1763716"/>
              <a:chExt cx="325308" cy="439200"/>
            </a:xfrm>
          </p:grpSpPr>
          <p:grpSp>
            <p:nvGrpSpPr>
              <p:cNvPr id="4721" name="Google Shape;4721;p82"/>
              <p:cNvGrpSpPr/>
              <p:nvPr/>
            </p:nvGrpSpPr>
            <p:grpSpPr>
              <a:xfrm>
                <a:off x="4652451" y="1879538"/>
                <a:ext cx="286500" cy="323378"/>
                <a:chOff x="4652451" y="1879538"/>
                <a:chExt cx="286500" cy="323378"/>
              </a:xfrm>
            </p:grpSpPr>
            <p:cxnSp>
              <p:nvCxnSpPr>
                <p:cNvPr id="4722" name="Google Shape;4722;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23" name="Google Shape;4723;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4" name="Google Shape;4724;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82"/>
          <p:cNvGrpSpPr/>
          <p:nvPr/>
        </p:nvGrpSpPr>
        <p:grpSpPr>
          <a:xfrm>
            <a:off x="3421841" y="2143768"/>
            <a:ext cx="1652173" cy="391517"/>
            <a:chOff x="3512551" y="2358270"/>
            <a:chExt cx="1597383" cy="378533"/>
          </a:xfrm>
        </p:grpSpPr>
        <p:cxnSp>
          <p:nvCxnSpPr>
            <p:cNvPr id="4726" name="Google Shape;4726;p82"/>
            <p:cNvCxnSpPr>
              <a:stCxn id="4727" idx="6"/>
              <a:endCxn id="472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29" name="Google Shape;4729;p82"/>
            <p:cNvGrpSpPr/>
            <p:nvPr/>
          </p:nvGrpSpPr>
          <p:grpSpPr>
            <a:xfrm>
              <a:off x="3512551" y="2358270"/>
              <a:ext cx="225647" cy="307714"/>
              <a:chOff x="2182679" y="2004714"/>
              <a:chExt cx="792300" cy="1080458"/>
            </a:xfrm>
          </p:grpSpPr>
          <p:cxnSp>
            <p:nvCxnSpPr>
              <p:cNvPr id="4730" name="Google Shape;4730;p82"/>
              <p:cNvCxnSpPr>
                <a:stCxn id="473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7" name="Google Shape;4727;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2"/>
            <p:cNvGrpSpPr/>
            <p:nvPr/>
          </p:nvGrpSpPr>
          <p:grpSpPr>
            <a:xfrm>
              <a:off x="3969644" y="2440153"/>
              <a:ext cx="225853" cy="296651"/>
              <a:chOff x="3775710" y="1729289"/>
              <a:chExt cx="136500" cy="179289"/>
            </a:xfrm>
          </p:grpSpPr>
          <p:cxnSp>
            <p:nvCxnSpPr>
              <p:cNvPr id="4733" name="Google Shape;4733;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34" name="Google Shape;4734;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2"/>
            <p:cNvGrpSpPr/>
            <p:nvPr/>
          </p:nvGrpSpPr>
          <p:grpSpPr>
            <a:xfrm>
              <a:off x="4427051" y="2358270"/>
              <a:ext cx="225647" cy="307714"/>
              <a:chOff x="5393704" y="2004714"/>
              <a:chExt cx="792300" cy="1080458"/>
            </a:xfrm>
          </p:grpSpPr>
          <p:cxnSp>
            <p:nvCxnSpPr>
              <p:cNvPr id="4737" name="Google Shape;4737;p82"/>
              <p:cNvCxnSpPr>
                <a:stCxn id="473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39" name="Google Shape;4739;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2"/>
            <p:cNvGrpSpPr/>
            <p:nvPr/>
          </p:nvGrpSpPr>
          <p:grpSpPr>
            <a:xfrm>
              <a:off x="4884287" y="2440252"/>
              <a:ext cx="225647" cy="296532"/>
              <a:chOff x="6999166" y="2292572"/>
              <a:chExt cx="792300" cy="1041192"/>
            </a:xfrm>
          </p:grpSpPr>
          <p:cxnSp>
            <p:nvCxnSpPr>
              <p:cNvPr id="4741" name="Google Shape;4741;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28" name="Google Shape;4728;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3" name="Google Shape;4743;p82"/>
          <p:cNvGrpSpPr/>
          <p:nvPr/>
        </p:nvGrpSpPr>
        <p:grpSpPr>
          <a:xfrm>
            <a:off x="6842649" y="979967"/>
            <a:ext cx="1581844" cy="732818"/>
            <a:chOff x="634175" y="2986275"/>
            <a:chExt cx="3147949" cy="1458344"/>
          </a:xfrm>
        </p:grpSpPr>
        <p:cxnSp>
          <p:nvCxnSpPr>
            <p:cNvPr id="4744" name="Google Shape;4744;p82"/>
            <p:cNvCxnSpPr>
              <a:stCxn id="4745" idx="4"/>
              <a:endCxn id="474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47" name="Google Shape;4747;p82"/>
            <p:cNvCxnSpPr>
              <a:stCxn id="4746" idx="0"/>
              <a:endCxn id="474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49" name="Google Shape;4749;p82"/>
            <p:cNvCxnSpPr>
              <a:stCxn id="4748" idx="4"/>
              <a:endCxn id="475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1" name="Google Shape;4751;p82"/>
            <p:cNvCxnSpPr>
              <a:stCxn id="4750" idx="0"/>
              <a:endCxn id="475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52" name="Google Shape;4752;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8" name="Google Shape;4748;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5" name="Google Shape;4745;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0" name="Google Shape;4750;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6" name="Google Shape;4746;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53" name="Google Shape;4753;p82"/>
          <p:cNvGrpSpPr/>
          <p:nvPr/>
        </p:nvGrpSpPr>
        <p:grpSpPr>
          <a:xfrm>
            <a:off x="3410364" y="2674277"/>
            <a:ext cx="1675128" cy="313674"/>
            <a:chOff x="998425" y="1182125"/>
            <a:chExt cx="1065400" cy="199500"/>
          </a:xfrm>
        </p:grpSpPr>
        <p:sp>
          <p:nvSpPr>
            <p:cNvPr id="4754" name="Google Shape;4754;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2"/>
          <p:cNvGrpSpPr/>
          <p:nvPr/>
        </p:nvGrpSpPr>
        <p:grpSpPr>
          <a:xfrm>
            <a:off x="3410363" y="3630244"/>
            <a:ext cx="1675129" cy="525345"/>
            <a:chOff x="5194708" y="3484366"/>
            <a:chExt cx="3148148" cy="987304"/>
          </a:xfrm>
        </p:grpSpPr>
        <p:grpSp>
          <p:nvGrpSpPr>
            <p:cNvPr id="4760" name="Google Shape;4760;p82"/>
            <p:cNvGrpSpPr/>
            <p:nvPr/>
          </p:nvGrpSpPr>
          <p:grpSpPr>
            <a:xfrm>
              <a:off x="7531521" y="3484366"/>
              <a:ext cx="811335" cy="987304"/>
              <a:chOff x="3379425" y="1617275"/>
              <a:chExt cx="1090650" cy="1327200"/>
            </a:xfrm>
          </p:grpSpPr>
          <p:sp>
            <p:nvSpPr>
              <p:cNvPr id="4761" name="Google Shape;4761;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2"/>
            <p:cNvGrpSpPr/>
            <p:nvPr/>
          </p:nvGrpSpPr>
          <p:grpSpPr>
            <a:xfrm>
              <a:off x="6752546" y="3484366"/>
              <a:ext cx="811428" cy="987304"/>
              <a:chOff x="2332275" y="1617275"/>
              <a:chExt cx="1090775" cy="1327200"/>
            </a:xfrm>
          </p:grpSpPr>
          <p:sp>
            <p:nvSpPr>
              <p:cNvPr id="4765" name="Google Shape;4765;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2"/>
            <p:cNvGrpSpPr/>
            <p:nvPr/>
          </p:nvGrpSpPr>
          <p:grpSpPr>
            <a:xfrm>
              <a:off x="5973664" y="3484366"/>
              <a:ext cx="811335" cy="987304"/>
              <a:chOff x="1285250" y="1617275"/>
              <a:chExt cx="1090650" cy="1327200"/>
            </a:xfrm>
          </p:grpSpPr>
          <p:sp>
            <p:nvSpPr>
              <p:cNvPr id="4769" name="Google Shape;4769;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2"/>
            <p:cNvGrpSpPr/>
            <p:nvPr/>
          </p:nvGrpSpPr>
          <p:grpSpPr>
            <a:xfrm>
              <a:off x="5194708" y="3484366"/>
              <a:ext cx="811409" cy="987304"/>
              <a:chOff x="238125" y="1617275"/>
              <a:chExt cx="1090750" cy="1327200"/>
            </a:xfrm>
          </p:grpSpPr>
          <p:sp>
            <p:nvSpPr>
              <p:cNvPr id="4773" name="Google Shape;4773;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6" name="Google Shape;4776;p82"/>
          <p:cNvGrpSpPr/>
          <p:nvPr/>
        </p:nvGrpSpPr>
        <p:grpSpPr>
          <a:xfrm>
            <a:off x="6844048" y="2276133"/>
            <a:ext cx="1579046" cy="522230"/>
            <a:chOff x="6853641" y="2534077"/>
            <a:chExt cx="1515545" cy="501229"/>
          </a:xfrm>
        </p:grpSpPr>
        <p:grpSp>
          <p:nvGrpSpPr>
            <p:cNvPr id="4777" name="Google Shape;4777;p82"/>
            <p:cNvGrpSpPr/>
            <p:nvPr/>
          </p:nvGrpSpPr>
          <p:grpSpPr>
            <a:xfrm>
              <a:off x="6853641" y="2618923"/>
              <a:ext cx="1515545" cy="324556"/>
              <a:chOff x="6853641" y="2618923"/>
              <a:chExt cx="1515545" cy="324556"/>
            </a:xfrm>
          </p:grpSpPr>
          <p:sp>
            <p:nvSpPr>
              <p:cNvPr id="4778" name="Google Shape;4778;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3" name="Google Shape;4783;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2"/>
          <p:cNvGrpSpPr/>
          <p:nvPr/>
        </p:nvGrpSpPr>
        <p:grpSpPr>
          <a:xfrm>
            <a:off x="3438940" y="3151173"/>
            <a:ext cx="1617976" cy="346616"/>
            <a:chOff x="1808063" y="4294338"/>
            <a:chExt cx="3370782" cy="721817"/>
          </a:xfrm>
        </p:grpSpPr>
        <p:sp>
          <p:nvSpPr>
            <p:cNvPr id="4789" name="Google Shape;4789;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82"/>
          <p:cNvGrpSpPr/>
          <p:nvPr/>
        </p:nvGrpSpPr>
        <p:grpSpPr>
          <a:xfrm>
            <a:off x="5264936" y="3817923"/>
            <a:ext cx="1417067" cy="350605"/>
            <a:chOff x="4234950" y="2101012"/>
            <a:chExt cx="4219974" cy="1044090"/>
          </a:xfrm>
        </p:grpSpPr>
        <p:sp>
          <p:nvSpPr>
            <p:cNvPr id="4800" name="Google Shape;4800;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2"/>
          <p:cNvGrpSpPr/>
          <p:nvPr/>
        </p:nvGrpSpPr>
        <p:grpSpPr>
          <a:xfrm>
            <a:off x="6840408" y="1808681"/>
            <a:ext cx="1586327" cy="371557"/>
            <a:chOff x="1247650" y="2075423"/>
            <a:chExt cx="6648477" cy="1557238"/>
          </a:xfrm>
        </p:grpSpPr>
        <p:sp>
          <p:nvSpPr>
            <p:cNvPr id="4817" name="Google Shape;4817;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2"/>
          <p:cNvGrpSpPr/>
          <p:nvPr/>
        </p:nvGrpSpPr>
        <p:grpSpPr>
          <a:xfrm>
            <a:off x="5271678" y="961870"/>
            <a:ext cx="1415601" cy="1648533"/>
            <a:chOff x="1839112" y="2209163"/>
            <a:chExt cx="1918159" cy="2233784"/>
          </a:xfrm>
        </p:grpSpPr>
        <p:sp>
          <p:nvSpPr>
            <p:cNvPr id="4824" name="Google Shape;4824;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7" name="Google Shape;4827;p82"/>
            <p:cNvCxnSpPr>
              <a:stCxn id="4824" idx="6"/>
              <a:endCxn id="482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28" name="Google Shape;4828;p82"/>
            <p:cNvCxnSpPr>
              <a:stCxn id="4825" idx="4"/>
              <a:endCxn id="482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30" name="Google Shape;4830;p82"/>
            <p:cNvCxnSpPr>
              <a:stCxn id="4829" idx="6"/>
              <a:endCxn id="482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31" name="Google Shape;4831;p82"/>
            <p:cNvCxnSpPr>
              <a:stCxn id="4826" idx="4"/>
              <a:endCxn id="483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29" name="Google Shape;4829;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4" name="Google Shape;4834;p82"/>
            <p:cNvCxnSpPr>
              <a:endCxn id="483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35" name="Google Shape;4835;p82"/>
          <p:cNvGrpSpPr/>
          <p:nvPr/>
        </p:nvGrpSpPr>
        <p:grpSpPr>
          <a:xfrm>
            <a:off x="3428944" y="979954"/>
            <a:ext cx="1637968" cy="154942"/>
            <a:chOff x="238125" y="2506075"/>
            <a:chExt cx="7115411" cy="673075"/>
          </a:xfrm>
        </p:grpSpPr>
        <p:sp>
          <p:nvSpPr>
            <p:cNvPr id="4836" name="Google Shape;4836;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2"/>
          <p:cNvGrpSpPr/>
          <p:nvPr/>
        </p:nvGrpSpPr>
        <p:grpSpPr>
          <a:xfrm>
            <a:off x="1969680" y="1294672"/>
            <a:ext cx="1262932" cy="785408"/>
            <a:chOff x="548861" y="389676"/>
            <a:chExt cx="3843371" cy="2390163"/>
          </a:xfrm>
        </p:grpSpPr>
        <p:cxnSp>
          <p:nvCxnSpPr>
            <p:cNvPr id="4842" name="Google Shape;4842;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3" name="Google Shape;4843;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4" name="Google Shape;4844;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5" name="Google Shape;4845;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46" name="Google Shape;4846;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47" name="Google Shape;4847;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8" name="Google Shape;4848;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49" name="Google Shape;4849;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2"/>
          <p:cNvGrpSpPr/>
          <p:nvPr/>
        </p:nvGrpSpPr>
        <p:grpSpPr>
          <a:xfrm>
            <a:off x="757812" y="2401550"/>
            <a:ext cx="1412054" cy="633562"/>
            <a:chOff x="1187400" y="2529299"/>
            <a:chExt cx="6769193" cy="2241903"/>
          </a:xfrm>
        </p:grpSpPr>
        <p:sp>
          <p:nvSpPr>
            <p:cNvPr id="4856" name="Google Shape;4856;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57" name="Google Shape;4857;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8" name="Google Shape;4858;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9" name="Google Shape;4859;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0" name="Google Shape;4860;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1" name="Google Shape;4861;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2" name="Google Shape;4862;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63" name="Google Shape;4863;p82"/>
            <p:cNvCxnSpPr>
              <a:stCxn id="4856" idx="2"/>
              <a:endCxn id="485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4" name="Google Shape;4864;p82"/>
            <p:cNvCxnSpPr>
              <a:stCxn id="4858" idx="0"/>
              <a:endCxn id="485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5" name="Google Shape;4865;p82"/>
            <p:cNvCxnSpPr>
              <a:stCxn id="4858" idx="2"/>
              <a:endCxn id="486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6" name="Google Shape;4866;p82"/>
            <p:cNvCxnSpPr>
              <a:stCxn id="4859" idx="0"/>
              <a:endCxn id="485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7" name="Google Shape;4867;p82"/>
            <p:cNvCxnSpPr>
              <a:stCxn id="4857" idx="2"/>
              <a:endCxn id="486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8" name="Google Shape;4868;p82"/>
            <p:cNvCxnSpPr>
              <a:stCxn id="4861" idx="0"/>
              <a:endCxn id="485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69" name="Google Shape;4869;p82"/>
          <p:cNvGrpSpPr/>
          <p:nvPr/>
        </p:nvGrpSpPr>
        <p:grpSpPr>
          <a:xfrm>
            <a:off x="6844058" y="2894258"/>
            <a:ext cx="1579035" cy="540873"/>
            <a:chOff x="6895650" y="3126697"/>
            <a:chExt cx="1436662" cy="492105"/>
          </a:xfrm>
        </p:grpSpPr>
        <p:sp>
          <p:nvSpPr>
            <p:cNvPr id="4870" name="Google Shape;4870;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5" name="Google Shape;4875;p82"/>
            <p:cNvGrpSpPr/>
            <p:nvPr/>
          </p:nvGrpSpPr>
          <p:grpSpPr>
            <a:xfrm>
              <a:off x="6995957" y="3335810"/>
              <a:ext cx="1230393" cy="71754"/>
              <a:chOff x="6995957" y="3287964"/>
              <a:chExt cx="1230393" cy="71754"/>
            </a:xfrm>
          </p:grpSpPr>
          <p:sp>
            <p:nvSpPr>
              <p:cNvPr id="4876" name="Google Shape;4876;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1" name="Google Shape;4881;p82"/>
          <p:cNvGrpSpPr/>
          <p:nvPr/>
        </p:nvGrpSpPr>
        <p:grpSpPr>
          <a:xfrm>
            <a:off x="6842640" y="3531021"/>
            <a:ext cx="1581862" cy="650625"/>
            <a:chOff x="6777990" y="3710194"/>
            <a:chExt cx="1646915" cy="677382"/>
          </a:xfrm>
        </p:grpSpPr>
        <p:grpSp>
          <p:nvGrpSpPr>
            <p:cNvPr id="4882" name="Google Shape;4882;p82"/>
            <p:cNvGrpSpPr/>
            <p:nvPr/>
          </p:nvGrpSpPr>
          <p:grpSpPr>
            <a:xfrm>
              <a:off x="6777990" y="3874492"/>
              <a:ext cx="411129" cy="513083"/>
              <a:chOff x="6777990" y="3874492"/>
              <a:chExt cx="411129" cy="513083"/>
            </a:xfrm>
          </p:grpSpPr>
          <p:cxnSp>
            <p:nvCxnSpPr>
              <p:cNvPr id="4883" name="Google Shape;4883;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4" name="Google Shape;4884;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2"/>
            <p:cNvGrpSpPr/>
            <p:nvPr/>
          </p:nvGrpSpPr>
          <p:grpSpPr>
            <a:xfrm>
              <a:off x="7188425" y="3710194"/>
              <a:ext cx="411123" cy="520535"/>
              <a:chOff x="7188425" y="3710194"/>
              <a:chExt cx="411123" cy="520535"/>
            </a:xfrm>
          </p:grpSpPr>
          <p:cxnSp>
            <p:nvCxnSpPr>
              <p:cNvPr id="4886" name="Google Shape;4886;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7" name="Google Shape;4887;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2"/>
            <p:cNvGrpSpPr/>
            <p:nvPr/>
          </p:nvGrpSpPr>
          <p:grpSpPr>
            <a:xfrm>
              <a:off x="7603341" y="3874492"/>
              <a:ext cx="411474" cy="513083"/>
              <a:chOff x="7603341" y="3874492"/>
              <a:chExt cx="411474" cy="513083"/>
            </a:xfrm>
          </p:grpSpPr>
          <p:cxnSp>
            <p:nvCxnSpPr>
              <p:cNvPr id="4889" name="Google Shape;4889;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0" name="Google Shape;4890;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2"/>
            <p:cNvGrpSpPr/>
            <p:nvPr/>
          </p:nvGrpSpPr>
          <p:grpSpPr>
            <a:xfrm>
              <a:off x="8013776" y="3722847"/>
              <a:ext cx="411129" cy="507881"/>
              <a:chOff x="8013776" y="3722847"/>
              <a:chExt cx="411129" cy="507881"/>
            </a:xfrm>
          </p:grpSpPr>
          <p:cxnSp>
            <p:nvCxnSpPr>
              <p:cNvPr id="4892" name="Google Shape;4892;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93" name="Google Shape;4893;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4" name="Google Shape;4894;p82"/>
          <p:cNvGrpSpPr/>
          <p:nvPr/>
        </p:nvGrpSpPr>
        <p:grpSpPr>
          <a:xfrm>
            <a:off x="5262155" y="2703861"/>
            <a:ext cx="1421889" cy="1020603"/>
            <a:chOff x="5190863" y="2824811"/>
            <a:chExt cx="1544860" cy="1108869"/>
          </a:xfrm>
        </p:grpSpPr>
        <p:grpSp>
          <p:nvGrpSpPr>
            <p:cNvPr id="4895" name="Google Shape;4895;p82"/>
            <p:cNvGrpSpPr/>
            <p:nvPr/>
          </p:nvGrpSpPr>
          <p:grpSpPr>
            <a:xfrm>
              <a:off x="5938695" y="3176919"/>
              <a:ext cx="685761" cy="404739"/>
              <a:chOff x="5938695" y="3176919"/>
              <a:chExt cx="685761" cy="404739"/>
            </a:xfrm>
          </p:grpSpPr>
          <p:grpSp>
            <p:nvGrpSpPr>
              <p:cNvPr id="4896" name="Google Shape;4896;p82"/>
              <p:cNvGrpSpPr/>
              <p:nvPr/>
            </p:nvGrpSpPr>
            <p:grpSpPr>
              <a:xfrm>
                <a:off x="5938695" y="3176919"/>
                <a:ext cx="685761" cy="404739"/>
                <a:chOff x="5938695" y="3176919"/>
                <a:chExt cx="685761" cy="404739"/>
              </a:xfrm>
            </p:grpSpPr>
            <p:sp>
              <p:nvSpPr>
                <p:cNvPr id="4897" name="Google Shape;4897;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82"/>
            <p:cNvGrpSpPr/>
            <p:nvPr/>
          </p:nvGrpSpPr>
          <p:grpSpPr>
            <a:xfrm>
              <a:off x="5305233" y="3176835"/>
              <a:ext cx="685971" cy="404655"/>
              <a:chOff x="5305233" y="3176835"/>
              <a:chExt cx="685971" cy="404655"/>
            </a:xfrm>
          </p:grpSpPr>
          <p:grpSp>
            <p:nvGrpSpPr>
              <p:cNvPr id="4901" name="Google Shape;4901;p82"/>
              <p:cNvGrpSpPr/>
              <p:nvPr/>
            </p:nvGrpSpPr>
            <p:grpSpPr>
              <a:xfrm>
                <a:off x="5305233" y="3176835"/>
                <a:ext cx="685971" cy="404655"/>
                <a:chOff x="5305233" y="3176835"/>
                <a:chExt cx="685971" cy="404655"/>
              </a:xfrm>
            </p:grpSpPr>
            <p:sp>
              <p:nvSpPr>
                <p:cNvPr id="4902" name="Google Shape;4902;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5" name="Google Shape;4905;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82"/>
            <p:cNvGrpSpPr/>
            <p:nvPr/>
          </p:nvGrpSpPr>
          <p:grpSpPr>
            <a:xfrm>
              <a:off x="5657361" y="2824811"/>
              <a:ext cx="1078361" cy="404655"/>
              <a:chOff x="5657361" y="2824811"/>
              <a:chExt cx="1078361" cy="404655"/>
            </a:xfrm>
          </p:grpSpPr>
          <p:grpSp>
            <p:nvGrpSpPr>
              <p:cNvPr id="4907" name="Google Shape;4907;p82"/>
              <p:cNvGrpSpPr/>
              <p:nvPr/>
            </p:nvGrpSpPr>
            <p:grpSpPr>
              <a:xfrm>
                <a:off x="5657361" y="2824811"/>
                <a:ext cx="1078361" cy="404655"/>
                <a:chOff x="5657361" y="2824811"/>
                <a:chExt cx="1078361" cy="404655"/>
              </a:xfrm>
            </p:grpSpPr>
            <p:grpSp>
              <p:nvGrpSpPr>
                <p:cNvPr id="4908" name="Google Shape;4908;p82"/>
                <p:cNvGrpSpPr/>
                <p:nvPr/>
              </p:nvGrpSpPr>
              <p:grpSpPr>
                <a:xfrm>
                  <a:off x="5938485" y="2824811"/>
                  <a:ext cx="797237" cy="404655"/>
                  <a:chOff x="5938485" y="2824811"/>
                  <a:chExt cx="797237" cy="404655"/>
                </a:xfrm>
              </p:grpSpPr>
              <p:sp>
                <p:nvSpPr>
                  <p:cNvPr id="4909" name="Google Shape;4909;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2"/>
            <p:cNvGrpSpPr/>
            <p:nvPr/>
          </p:nvGrpSpPr>
          <p:grpSpPr>
            <a:xfrm>
              <a:off x="5190863" y="3528942"/>
              <a:ext cx="1078026" cy="404739"/>
              <a:chOff x="5190863" y="3528942"/>
              <a:chExt cx="1078026" cy="404739"/>
            </a:xfrm>
          </p:grpSpPr>
          <p:sp>
            <p:nvSpPr>
              <p:cNvPr id="4914" name="Google Shape;4914;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82"/>
              <p:cNvGrpSpPr/>
              <p:nvPr/>
            </p:nvGrpSpPr>
            <p:grpSpPr>
              <a:xfrm>
                <a:off x="5190863" y="3528942"/>
                <a:ext cx="1078026" cy="404739"/>
                <a:chOff x="5190863" y="3528942"/>
                <a:chExt cx="1078026" cy="404739"/>
              </a:xfrm>
            </p:grpSpPr>
            <p:sp>
              <p:nvSpPr>
                <p:cNvPr id="4916" name="Google Shape;4916;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8" name="Google Shape;4918;p82"/>
          <p:cNvGrpSpPr/>
          <p:nvPr/>
        </p:nvGrpSpPr>
        <p:grpSpPr>
          <a:xfrm>
            <a:off x="728162" y="1268329"/>
            <a:ext cx="1086719" cy="879487"/>
            <a:chOff x="803162" y="1474292"/>
            <a:chExt cx="1086719" cy="879487"/>
          </a:xfrm>
        </p:grpSpPr>
        <p:grpSp>
          <p:nvGrpSpPr>
            <p:cNvPr id="4919" name="Google Shape;4919;p82"/>
            <p:cNvGrpSpPr/>
            <p:nvPr/>
          </p:nvGrpSpPr>
          <p:grpSpPr>
            <a:xfrm>
              <a:off x="803162" y="1625948"/>
              <a:ext cx="445856" cy="576579"/>
              <a:chOff x="803162" y="1625948"/>
              <a:chExt cx="445856" cy="576579"/>
            </a:xfrm>
          </p:grpSpPr>
          <p:sp>
            <p:nvSpPr>
              <p:cNvPr id="4920" name="Google Shape;4920;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82"/>
              <p:cNvGrpSpPr/>
              <p:nvPr/>
            </p:nvGrpSpPr>
            <p:grpSpPr>
              <a:xfrm>
                <a:off x="1056023" y="1625948"/>
                <a:ext cx="192995" cy="576579"/>
                <a:chOff x="1056023" y="1625948"/>
                <a:chExt cx="192995" cy="576579"/>
              </a:xfrm>
            </p:grpSpPr>
            <p:sp>
              <p:nvSpPr>
                <p:cNvPr id="4922" name="Google Shape;4922;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7" name="Google Shape;4927;p82"/>
            <p:cNvGrpSpPr/>
            <p:nvPr/>
          </p:nvGrpSpPr>
          <p:grpSpPr>
            <a:xfrm>
              <a:off x="1371406" y="1474292"/>
              <a:ext cx="518475" cy="879487"/>
              <a:chOff x="1398231" y="1474292"/>
              <a:chExt cx="518475" cy="879487"/>
            </a:xfrm>
          </p:grpSpPr>
          <p:grpSp>
            <p:nvGrpSpPr>
              <p:cNvPr id="4928" name="Google Shape;4928;p82"/>
              <p:cNvGrpSpPr/>
              <p:nvPr/>
            </p:nvGrpSpPr>
            <p:grpSpPr>
              <a:xfrm>
                <a:off x="1398231" y="1474292"/>
                <a:ext cx="518475" cy="341643"/>
                <a:chOff x="1398231" y="1474292"/>
                <a:chExt cx="518475" cy="341643"/>
              </a:xfrm>
            </p:grpSpPr>
            <p:sp>
              <p:nvSpPr>
                <p:cNvPr id="4929" name="Google Shape;4929;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0" name="Google Shape;4930;p82"/>
                <p:cNvGrpSpPr/>
                <p:nvPr/>
              </p:nvGrpSpPr>
              <p:grpSpPr>
                <a:xfrm>
                  <a:off x="1616453" y="1474292"/>
                  <a:ext cx="300253" cy="341643"/>
                  <a:chOff x="1616453" y="1475379"/>
                  <a:chExt cx="300253" cy="341643"/>
                </a:xfrm>
              </p:grpSpPr>
              <p:sp>
                <p:nvSpPr>
                  <p:cNvPr id="4931" name="Google Shape;4931;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82"/>
                  <p:cNvGrpSpPr/>
                  <p:nvPr/>
                </p:nvGrpSpPr>
                <p:grpSpPr>
                  <a:xfrm>
                    <a:off x="1839639" y="1475379"/>
                    <a:ext cx="77067" cy="341643"/>
                    <a:chOff x="1839639" y="1475379"/>
                    <a:chExt cx="77067" cy="341643"/>
                  </a:xfrm>
                </p:grpSpPr>
                <p:sp>
                  <p:nvSpPr>
                    <p:cNvPr id="4939" name="Google Shape;4939;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1" name="Google Shape;4941;p82"/>
              <p:cNvGrpSpPr/>
              <p:nvPr/>
            </p:nvGrpSpPr>
            <p:grpSpPr>
              <a:xfrm>
                <a:off x="1398451" y="2012951"/>
                <a:ext cx="518255" cy="340828"/>
                <a:chOff x="1398451" y="2012951"/>
                <a:chExt cx="518255" cy="340828"/>
              </a:xfrm>
            </p:grpSpPr>
            <p:sp>
              <p:nvSpPr>
                <p:cNvPr id="4942" name="Google Shape;4942;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2"/>
                <p:cNvGrpSpPr/>
                <p:nvPr/>
              </p:nvGrpSpPr>
              <p:grpSpPr>
                <a:xfrm>
                  <a:off x="1616453" y="2012951"/>
                  <a:ext cx="300253" cy="340828"/>
                  <a:chOff x="1616453" y="2013538"/>
                  <a:chExt cx="300253" cy="340828"/>
                </a:xfrm>
              </p:grpSpPr>
              <p:sp>
                <p:nvSpPr>
                  <p:cNvPr id="4944" name="Google Shape;4944;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1" name="Google Shape;4951;p82"/>
                  <p:cNvGrpSpPr/>
                  <p:nvPr/>
                </p:nvGrpSpPr>
                <p:grpSpPr>
                  <a:xfrm>
                    <a:off x="1839639" y="2013538"/>
                    <a:ext cx="77067" cy="340828"/>
                    <a:chOff x="1839639" y="2013538"/>
                    <a:chExt cx="77067" cy="340828"/>
                  </a:xfrm>
                </p:grpSpPr>
                <p:sp>
                  <p:nvSpPr>
                    <p:cNvPr id="4952" name="Google Shape;4952;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54" name="Google Shape;4954;p82"/>
          <p:cNvGrpSpPr/>
          <p:nvPr/>
        </p:nvGrpSpPr>
        <p:grpSpPr>
          <a:xfrm>
            <a:off x="724986" y="3399516"/>
            <a:ext cx="1368681" cy="682918"/>
            <a:chOff x="724986" y="3605478"/>
            <a:chExt cx="1368681" cy="682918"/>
          </a:xfrm>
        </p:grpSpPr>
        <p:grpSp>
          <p:nvGrpSpPr>
            <p:cNvPr id="4955" name="Google Shape;4955;p82"/>
            <p:cNvGrpSpPr/>
            <p:nvPr/>
          </p:nvGrpSpPr>
          <p:grpSpPr>
            <a:xfrm>
              <a:off x="1289102" y="3823629"/>
              <a:ext cx="240442" cy="250435"/>
              <a:chOff x="-165066" y="3843615"/>
              <a:chExt cx="221259" cy="230455"/>
            </a:xfrm>
          </p:grpSpPr>
          <p:sp>
            <p:nvSpPr>
              <p:cNvPr id="4956" name="Google Shape;4956;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2"/>
            <p:cNvGrpSpPr/>
            <p:nvPr/>
          </p:nvGrpSpPr>
          <p:grpSpPr>
            <a:xfrm>
              <a:off x="724986" y="3605478"/>
              <a:ext cx="1368681" cy="682918"/>
              <a:chOff x="724986" y="3605478"/>
              <a:chExt cx="1368681" cy="682918"/>
            </a:xfrm>
          </p:grpSpPr>
          <p:grpSp>
            <p:nvGrpSpPr>
              <p:cNvPr id="4977" name="Google Shape;4977;p82"/>
              <p:cNvGrpSpPr/>
              <p:nvPr/>
            </p:nvGrpSpPr>
            <p:grpSpPr>
              <a:xfrm>
                <a:off x="1498221" y="4047614"/>
                <a:ext cx="529172" cy="240783"/>
                <a:chOff x="1498221" y="4047614"/>
                <a:chExt cx="529172" cy="240783"/>
              </a:xfrm>
            </p:grpSpPr>
            <p:grpSp>
              <p:nvGrpSpPr>
                <p:cNvPr id="4978" name="Google Shape;4978;p82"/>
                <p:cNvGrpSpPr/>
                <p:nvPr/>
              </p:nvGrpSpPr>
              <p:grpSpPr>
                <a:xfrm>
                  <a:off x="1826655" y="4224370"/>
                  <a:ext cx="200738" cy="25631"/>
                  <a:chOff x="1826655" y="4224370"/>
                  <a:chExt cx="200738" cy="25631"/>
                </a:xfrm>
              </p:grpSpPr>
              <p:sp>
                <p:nvSpPr>
                  <p:cNvPr id="4979" name="Google Shape;4979;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2"/>
                <p:cNvGrpSpPr/>
                <p:nvPr/>
              </p:nvGrpSpPr>
              <p:grpSpPr>
                <a:xfrm>
                  <a:off x="1498221" y="4047614"/>
                  <a:ext cx="328444" cy="240783"/>
                  <a:chOff x="1498221" y="4047614"/>
                  <a:chExt cx="328444" cy="240783"/>
                </a:xfrm>
              </p:grpSpPr>
              <p:sp>
                <p:nvSpPr>
                  <p:cNvPr id="4982" name="Google Shape;4982;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82"/>
                  <p:cNvGrpSpPr/>
                  <p:nvPr/>
                </p:nvGrpSpPr>
                <p:grpSpPr>
                  <a:xfrm>
                    <a:off x="1498221" y="4047614"/>
                    <a:ext cx="150566" cy="190416"/>
                    <a:chOff x="1498221" y="4047614"/>
                    <a:chExt cx="150566" cy="190416"/>
                  </a:xfrm>
                </p:grpSpPr>
                <p:sp>
                  <p:nvSpPr>
                    <p:cNvPr id="4984" name="Google Shape;4984;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6" name="Google Shape;4986;p82"/>
              <p:cNvGrpSpPr/>
              <p:nvPr/>
            </p:nvGrpSpPr>
            <p:grpSpPr>
              <a:xfrm>
                <a:off x="1560718" y="3800594"/>
                <a:ext cx="532948" cy="302090"/>
                <a:chOff x="1560718" y="3800594"/>
                <a:chExt cx="532948" cy="302090"/>
              </a:xfrm>
            </p:grpSpPr>
            <p:grpSp>
              <p:nvGrpSpPr>
                <p:cNvPr id="4987" name="Google Shape;4987;p82"/>
                <p:cNvGrpSpPr/>
                <p:nvPr/>
              </p:nvGrpSpPr>
              <p:grpSpPr>
                <a:xfrm>
                  <a:off x="1912179" y="3827344"/>
                  <a:ext cx="181487" cy="25631"/>
                  <a:chOff x="1912179" y="3827344"/>
                  <a:chExt cx="181487" cy="25631"/>
                </a:xfrm>
              </p:grpSpPr>
              <p:sp>
                <p:nvSpPr>
                  <p:cNvPr id="4988" name="Google Shape;4988;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2"/>
                <p:cNvGrpSpPr/>
                <p:nvPr/>
              </p:nvGrpSpPr>
              <p:grpSpPr>
                <a:xfrm>
                  <a:off x="1912179" y="4044505"/>
                  <a:ext cx="181487" cy="25622"/>
                  <a:chOff x="1912179" y="4044506"/>
                  <a:chExt cx="181487" cy="25622"/>
                </a:xfrm>
              </p:grpSpPr>
              <p:sp>
                <p:nvSpPr>
                  <p:cNvPr id="4991" name="Google Shape;4991;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2"/>
                <p:cNvGrpSpPr/>
                <p:nvPr/>
              </p:nvGrpSpPr>
              <p:grpSpPr>
                <a:xfrm>
                  <a:off x="1560718" y="3800594"/>
                  <a:ext cx="351472" cy="302090"/>
                  <a:chOff x="1560718" y="3800594"/>
                  <a:chExt cx="351472" cy="302090"/>
                </a:xfrm>
              </p:grpSpPr>
              <p:grpSp>
                <p:nvGrpSpPr>
                  <p:cNvPr id="4994" name="Google Shape;4994;p82"/>
                  <p:cNvGrpSpPr/>
                  <p:nvPr/>
                </p:nvGrpSpPr>
                <p:grpSpPr>
                  <a:xfrm>
                    <a:off x="1560718" y="3842857"/>
                    <a:ext cx="173586" cy="217131"/>
                    <a:chOff x="1560718" y="3842857"/>
                    <a:chExt cx="173586" cy="217131"/>
                  </a:xfrm>
                </p:grpSpPr>
                <p:sp>
                  <p:nvSpPr>
                    <p:cNvPr id="4995" name="Google Shape;4995;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0" name="Google Shape;5000;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82"/>
              <p:cNvGrpSpPr/>
              <p:nvPr/>
            </p:nvGrpSpPr>
            <p:grpSpPr>
              <a:xfrm>
                <a:off x="785350" y="3605478"/>
                <a:ext cx="535311" cy="249245"/>
                <a:chOff x="785350" y="3605478"/>
                <a:chExt cx="535311" cy="249245"/>
              </a:xfrm>
            </p:grpSpPr>
            <p:grpSp>
              <p:nvGrpSpPr>
                <p:cNvPr id="5002" name="Google Shape;5002;p82"/>
                <p:cNvGrpSpPr/>
                <p:nvPr/>
              </p:nvGrpSpPr>
              <p:grpSpPr>
                <a:xfrm>
                  <a:off x="785350" y="3605478"/>
                  <a:ext cx="376191" cy="102736"/>
                  <a:chOff x="785350" y="3605478"/>
                  <a:chExt cx="376191" cy="102736"/>
                </a:xfrm>
              </p:grpSpPr>
              <p:sp>
                <p:nvSpPr>
                  <p:cNvPr id="5003" name="Google Shape;5003;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2"/>
                <p:cNvGrpSpPr/>
                <p:nvPr/>
              </p:nvGrpSpPr>
              <p:grpSpPr>
                <a:xfrm>
                  <a:off x="1161530" y="3655851"/>
                  <a:ext cx="159131" cy="198872"/>
                  <a:chOff x="1161530" y="3655851"/>
                  <a:chExt cx="159131" cy="198872"/>
                </a:xfrm>
              </p:grpSpPr>
              <p:sp>
                <p:nvSpPr>
                  <p:cNvPr id="5007" name="Google Shape;5007;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82"/>
              <p:cNvGrpSpPr/>
              <p:nvPr/>
            </p:nvGrpSpPr>
            <p:grpSpPr>
              <a:xfrm>
                <a:off x="785350" y="4047614"/>
                <a:ext cx="535311" cy="240783"/>
                <a:chOff x="785350" y="4047614"/>
                <a:chExt cx="535311" cy="240783"/>
              </a:xfrm>
            </p:grpSpPr>
            <p:grpSp>
              <p:nvGrpSpPr>
                <p:cNvPr id="5010" name="Google Shape;5010;p82"/>
                <p:cNvGrpSpPr/>
                <p:nvPr/>
              </p:nvGrpSpPr>
              <p:grpSpPr>
                <a:xfrm>
                  <a:off x="1161636" y="4047614"/>
                  <a:ext cx="159025" cy="190415"/>
                  <a:chOff x="1161636" y="4047614"/>
                  <a:chExt cx="159025" cy="190415"/>
                </a:xfrm>
              </p:grpSpPr>
              <p:sp>
                <p:nvSpPr>
                  <p:cNvPr id="5011" name="Google Shape;5011;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2"/>
                <p:cNvGrpSpPr/>
                <p:nvPr/>
              </p:nvGrpSpPr>
              <p:grpSpPr>
                <a:xfrm>
                  <a:off x="785350" y="4185661"/>
                  <a:ext cx="376191" cy="102736"/>
                  <a:chOff x="785350" y="4185661"/>
                  <a:chExt cx="376191" cy="102736"/>
                </a:xfrm>
              </p:grpSpPr>
              <p:sp>
                <p:nvSpPr>
                  <p:cNvPr id="5014" name="Google Shape;5014;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7" name="Google Shape;5017;p82"/>
              <p:cNvGrpSpPr/>
              <p:nvPr/>
            </p:nvGrpSpPr>
            <p:grpSpPr>
              <a:xfrm>
                <a:off x="1501054" y="3605478"/>
                <a:ext cx="526340" cy="249240"/>
                <a:chOff x="1501054" y="3605478"/>
                <a:chExt cx="526340" cy="249240"/>
              </a:xfrm>
            </p:grpSpPr>
            <p:grpSp>
              <p:nvGrpSpPr>
                <p:cNvPr id="5018" name="Google Shape;5018;p82"/>
                <p:cNvGrpSpPr/>
                <p:nvPr/>
              </p:nvGrpSpPr>
              <p:grpSpPr>
                <a:xfrm>
                  <a:off x="1834208" y="3643867"/>
                  <a:ext cx="193185" cy="25622"/>
                  <a:chOff x="1834208" y="3643867"/>
                  <a:chExt cx="193185" cy="25622"/>
                </a:xfrm>
              </p:grpSpPr>
              <p:sp>
                <p:nvSpPr>
                  <p:cNvPr id="5019" name="Google Shape;5019;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2"/>
                <p:cNvGrpSpPr/>
                <p:nvPr/>
              </p:nvGrpSpPr>
              <p:grpSpPr>
                <a:xfrm>
                  <a:off x="1501054" y="3605478"/>
                  <a:ext cx="333165" cy="249240"/>
                  <a:chOff x="1501054" y="3605478"/>
                  <a:chExt cx="333165" cy="249240"/>
                </a:xfrm>
              </p:grpSpPr>
              <p:sp>
                <p:nvSpPr>
                  <p:cNvPr id="5022" name="Google Shape;5022;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82"/>
                  <p:cNvGrpSpPr/>
                  <p:nvPr/>
                </p:nvGrpSpPr>
                <p:grpSpPr>
                  <a:xfrm>
                    <a:off x="1501054" y="3655851"/>
                    <a:ext cx="155286" cy="198867"/>
                    <a:chOff x="1501054" y="3655851"/>
                    <a:chExt cx="155286" cy="198867"/>
                  </a:xfrm>
                </p:grpSpPr>
                <p:sp>
                  <p:nvSpPr>
                    <p:cNvPr id="5024" name="Google Shape;5024;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6" name="Google Shape;5026;p82"/>
              <p:cNvGrpSpPr/>
              <p:nvPr/>
            </p:nvGrpSpPr>
            <p:grpSpPr>
              <a:xfrm>
                <a:off x="724986" y="3800594"/>
                <a:ext cx="532950" cy="302090"/>
                <a:chOff x="724986" y="3800594"/>
                <a:chExt cx="532950" cy="302090"/>
              </a:xfrm>
            </p:grpSpPr>
            <p:grpSp>
              <p:nvGrpSpPr>
                <p:cNvPr id="5027" name="Google Shape;5027;p82"/>
                <p:cNvGrpSpPr/>
                <p:nvPr/>
              </p:nvGrpSpPr>
              <p:grpSpPr>
                <a:xfrm>
                  <a:off x="724986" y="4044367"/>
                  <a:ext cx="181314" cy="25626"/>
                  <a:chOff x="724986" y="4044367"/>
                  <a:chExt cx="181314" cy="25626"/>
                </a:xfrm>
              </p:grpSpPr>
              <p:sp>
                <p:nvSpPr>
                  <p:cNvPr id="5028" name="Google Shape;5028;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2"/>
                <p:cNvGrpSpPr/>
                <p:nvPr/>
              </p:nvGrpSpPr>
              <p:grpSpPr>
                <a:xfrm>
                  <a:off x="906290" y="3800594"/>
                  <a:ext cx="351646" cy="302090"/>
                  <a:chOff x="906290" y="3800594"/>
                  <a:chExt cx="351646" cy="302090"/>
                </a:xfrm>
              </p:grpSpPr>
              <p:grpSp>
                <p:nvGrpSpPr>
                  <p:cNvPr id="5031" name="Google Shape;5031;p82"/>
                  <p:cNvGrpSpPr/>
                  <p:nvPr/>
                </p:nvGrpSpPr>
                <p:grpSpPr>
                  <a:xfrm>
                    <a:off x="1084172" y="3842857"/>
                    <a:ext cx="173764" cy="217131"/>
                    <a:chOff x="1084172" y="3842857"/>
                    <a:chExt cx="173764" cy="217131"/>
                  </a:xfrm>
                </p:grpSpPr>
                <p:grpSp>
                  <p:nvGrpSpPr>
                    <p:cNvPr id="5032" name="Google Shape;5032;p82"/>
                    <p:cNvGrpSpPr/>
                    <p:nvPr/>
                  </p:nvGrpSpPr>
                  <p:grpSpPr>
                    <a:xfrm>
                      <a:off x="1156862" y="3936509"/>
                      <a:ext cx="101073" cy="25622"/>
                      <a:chOff x="1156862" y="3936509"/>
                      <a:chExt cx="101073" cy="25622"/>
                    </a:xfrm>
                  </p:grpSpPr>
                  <p:sp>
                    <p:nvSpPr>
                      <p:cNvPr id="5033" name="Google Shape;5033;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5" name="Google Shape;5035;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2"/>
                <p:cNvGrpSpPr/>
                <p:nvPr/>
              </p:nvGrpSpPr>
              <p:grpSpPr>
                <a:xfrm>
                  <a:off x="724986" y="3830189"/>
                  <a:ext cx="189533" cy="25626"/>
                  <a:chOff x="724986" y="3830189"/>
                  <a:chExt cx="189533" cy="25626"/>
                </a:xfrm>
              </p:grpSpPr>
              <p:sp>
                <p:nvSpPr>
                  <p:cNvPr id="5039" name="Google Shape;5039;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41" name="Google Shape;5041;p82"/>
          <p:cNvGrpSpPr/>
          <p:nvPr/>
        </p:nvGrpSpPr>
        <p:grpSpPr>
          <a:xfrm>
            <a:off x="2253298" y="2249677"/>
            <a:ext cx="948701" cy="935378"/>
            <a:chOff x="2253298" y="2428317"/>
            <a:chExt cx="948701" cy="935378"/>
          </a:xfrm>
        </p:grpSpPr>
        <p:sp>
          <p:nvSpPr>
            <p:cNvPr id="5042" name="Google Shape;5042;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grpSp>
        <p:nvGrpSpPr>
          <p:cNvPr id="5079" name="Google Shape;5079;p83"/>
          <p:cNvGrpSpPr/>
          <p:nvPr/>
        </p:nvGrpSpPr>
        <p:grpSpPr>
          <a:xfrm>
            <a:off x="3339744" y="952977"/>
            <a:ext cx="2363393" cy="1017867"/>
            <a:chOff x="3292400" y="1219146"/>
            <a:chExt cx="2615240" cy="1110239"/>
          </a:xfrm>
        </p:grpSpPr>
        <p:sp>
          <p:nvSpPr>
            <p:cNvPr id="5080" name="Google Shape;5080;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81" name="Google Shape;5081;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2" name="Google Shape;5082;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83" name="Google Shape;5083;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84" name="Google Shape;5084;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85" name="Google Shape;5085;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86" name="Google Shape;5086;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87" name="Google Shape;5087;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88" name="Google Shape;5088;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89" name="Google Shape;5089;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90" name="Google Shape;5090;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1" name="Google Shape;5091;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2" name="Google Shape;5092;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3" name="Google Shape;5093;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4" name="Google Shape;5094;p83"/>
            <p:cNvGrpSpPr/>
            <p:nvPr/>
          </p:nvGrpSpPr>
          <p:grpSpPr>
            <a:xfrm>
              <a:off x="3748438" y="1378608"/>
              <a:ext cx="2159202" cy="903971"/>
              <a:chOff x="1683525" y="2179850"/>
              <a:chExt cx="4519050" cy="2134525"/>
            </a:xfrm>
          </p:grpSpPr>
          <p:sp>
            <p:nvSpPr>
              <p:cNvPr id="5095" name="Google Shape;5095;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6" name="Google Shape;5096;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7" name="Google Shape;5097;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8" name="Google Shape;5098;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9" name="Google Shape;5099;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0" name="Google Shape;5100;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1" name="Google Shape;5101;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2" name="Google Shape;5102;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3" name="Google Shape;5103;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4" name="Google Shape;5104;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5" name="Google Shape;5105;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6" name="Google Shape;5106;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107" name="Google Shape;5107;p83"/>
          <p:cNvGraphicFramePr/>
          <p:nvPr/>
        </p:nvGraphicFramePr>
        <p:xfrm>
          <a:off x="5935838" y="2130450"/>
          <a:ext cx="3000000" cy="3000000"/>
        </p:xfrm>
        <a:graphic>
          <a:graphicData uri="http://schemas.openxmlformats.org/drawingml/2006/table">
            <a:tbl>
              <a:tblPr>
                <a:noFill/>
                <a:tableStyleId>{ECD7D1E2-58FA-4318-AAF0-2B9D243D54C0}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08" name="Google Shape;5108;p83"/>
          <p:cNvGrpSpPr/>
          <p:nvPr/>
        </p:nvGrpSpPr>
        <p:grpSpPr>
          <a:xfrm>
            <a:off x="5913087" y="3189047"/>
            <a:ext cx="2519825" cy="1001454"/>
            <a:chOff x="1906114" y="789980"/>
            <a:chExt cx="1487676" cy="606868"/>
          </a:xfrm>
        </p:grpSpPr>
        <p:cxnSp>
          <p:nvCxnSpPr>
            <p:cNvPr id="5109" name="Google Shape;5109;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0" name="Google Shape;5110;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1" name="Google Shape;5111;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12" name="Google Shape;5112;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13" name="Google Shape;5113;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114" name="Google Shape;5114;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115" name="Google Shape;5115;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116" name="Google Shape;5116;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23" name="Google Shape;5123;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4" name="Google Shape;5124;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5" name="Google Shape;5125;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83"/>
          <p:cNvGrpSpPr/>
          <p:nvPr/>
        </p:nvGrpSpPr>
        <p:grpSpPr>
          <a:xfrm>
            <a:off x="712562" y="998005"/>
            <a:ext cx="2394370" cy="976502"/>
            <a:chOff x="749309" y="1112739"/>
            <a:chExt cx="2371603" cy="976502"/>
          </a:xfrm>
        </p:grpSpPr>
        <p:sp>
          <p:nvSpPr>
            <p:cNvPr id="5127" name="Google Shape;5127;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59" name="Google Shape;5159;p83"/>
          <p:cNvGraphicFramePr/>
          <p:nvPr/>
        </p:nvGraphicFramePr>
        <p:xfrm>
          <a:off x="5935863" y="996300"/>
          <a:ext cx="3000000" cy="3000000"/>
        </p:xfrm>
        <a:graphic>
          <a:graphicData uri="http://schemas.openxmlformats.org/drawingml/2006/table">
            <a:tbl>
              <a:tblPr>
                <a:noFill/>
                <a:tableStyleId>{ECD7D1E2-58FA-4318-AAF0-2B9D243D54C0}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60" name="Google Shape;5160;p83"/>
          <p:cNvGraphicFramePr/>
          <p:nvPr/>
        </p:nvGraphicFramePr>
        <p:xfrm>
          <a:off x="3342575" y="2130450"/>
          <a:ext cx="3000000" cy="3000000"/>
        </p:xfrm>
        <a:graphic>
          <a:graphicData uri="http://schemas.openxmlformats.org/drawingml/2006/table">
            <a:tbl>
              <a:tblPr>
                <a:noFill/>
                <a:tableStyleId>{ECD7D1E2-58FA-4318-AAF0-2B9D243D54C0}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1" name="Google Shape;5161;p83"/>
          <p:cNvGrpSpPr/>
          <p:nvPr/>
        </p:nvGrpSpPr>
        <p:grpSpPr>
          <a:xfrm>
            <a:off x="4086504" y="2517093"/>
            <a:ext cx="1517436" cy="74460"/>
            <a:chOff x="3980086" y="2804397"/>
            <a:chExt cx="1227600" cy="66900"/>
          </a:xfrm>
        </p:grpSpPr>
        <p:sp>
          <p:nvSpPr>
            <p:cNvPr id="5162" name="Google Shape;5162;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4711569" y="2809680"/>
            <a:ext cx="892956" cy="74460"/>
            <a:chOff x="3980086" y="2804397"/>
            <a:chExt cx="1227600" cy="66900"/>
          </a:xfrm>
        </p:grpSpPr>
        <p:sp>
          <p:nvSpPr>
            <p:cNvPr id="5165" name="Google Shape;5165;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3"/>
          <p:cNvGrpSpPr/>
          <p:nvPr/>
        </p:nvGrpSpPr>
        <p:grpSpPr>
          <a:xfrm>
            <a:off x="3344661" y="3168563"/>
            <a:ext cx="2363244" cy="1005943"/>
            <a:chOff x="3358415" y="3361302"/>
            <a:chExt cx="2363244" cy="1024695"/>
          </a:xfrm>
        </p:grpSpPr>
        <p:grpSp>
          <p:nvGrpSpPr>
            <p:cNvPr id="5168" name="Google Shape;5168;p83"/>
            <p:cNvGrpSpPr/>
            <p:nvPr/>
          </p:nvGrpSpPr>
          <p:grpSpPr>
            <a:xfrm>
              <a:off x="3358415" y="3361302"/>
              <a:ext cx="441300" cy="1024695"/>
              <a:chOff x="3358415" y="3361302"/>
              <a:chExt cx="441300" cy="1024695"/>
            </a:xfrm>
          </p:grpSpPr>
          <p:sp>
            <p:nvSpPr>
              <p:cNvPr id="5169" name="Google Shape;5169;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3"/>
            <p:cNvGrpSpPr/>
            <p:nvPr/>
          </p:nvGrpSpPr>
          <p:grpSpPr>
            <a:xfrm>
              <a:off x="3838901" y="3361302"/>
              <a:ext cx="441300" cy="1024695"/>
              <a:chOff x="3838901" y="3361302"/>
              <a:chExt cx="441300" cy="1024695"/>
            </a:xfrm>
          </p:grpSpPr>
          <p:sp>
            <p:nvSpPr>
              <p:cNvPr id="5176" name="Google Shape;5176;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83"/>
            <p:cNvGrpSpPr/>
            <p:nvPr/>
          </p:nvGrpSpPr>
          <p:grpSpPr>
            <a:xfrm>
              <a:off x="4319387" y="3361302"/>
              <a:ext cx="441300" cy="1024695"/>
              <a:chOff x="4319387" y="3361302"/>
              <a:chExt cx="441300" cy="1024695"/>
            </a:xfrm>
          </p:grpSpPr>
          <p:sp>
            <p:nvSpPr>
              <p:cNvPr id="5183" name="Google Shape;5183;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4799873" y="3361302"/>
              <a:ext cx="441300" cy="1024695"/>
              <a:chOff x="4799873" y="3361302"/>
              <a:chExt cx="441300" cy="1024695"/>
            </a:xfrm>
          </p:grpSpPr>
          <p:sp>
            <p:nvSpPr>
              <p:cNvPr id="5190" name="Google Shape;5190;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5280360" y="3361302"/>
              <a:ext cx="441300" cy="1024695"/>
              <a:chOff x="5280360" y="3361302"/>
              <a:chExt cx="441300" cy="1024695"/>
            </a:xfrm>
          </p:grpSpPr>
          <p:sp>
            <p:nvSpPr>
              <p:cNvPr id="5197" name="Google Shape;5197;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03" name="Google Shape;5203;p83"/>
          <p:cNvGraphicFramePr/>
          <p:nvPr/>
        </p:nvGraphicFramePr>
        <p:xfrm>
          <a:off x="711088" y="2130450"/>
          <a:ext cx="3000000" cy="3000000"/>
        </p:xfrm>
        <a:graphic>
          <a:graphicData uri="http://schemas.openxmlformats.org/drawingml/2006/table">
            <a:tbl>
              <a:tblPr>
                <a:noFill/>
                <a:tableStyleId>{ECD7D1E2-58FA-4318-AAF0-2B9D243D54C0}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04" name="Google Shape;5204;p83"/>
          <p:cNvGrpSpPr/>
          <p:nvPr/>
        </p:nvGrpSpPr>
        <p:grpSpPr>
          <a:xfrm>
            <a:off x="712613" y="3180175"/>
            <a:ext cx="2403614" cy="1005900"/>
            <a:chOff x="726450" y="3372825"/>
            <a:chExt cx="2403614" cy="1005900"/>
          </a:xfrm>
        </p:grpSpPr>
        <p:grpSp>
          <p:nvGrpSpPr>
            <p:cNvPr id="5205" name="Google Shape;5205;p83"/>
            <p:cNvGrpSpPr/>
            <p:nvPr/>
          </p:nvGrpSpPr>
          <p:grpSpPr>
            <a:xfrm>
              <a:off x="726450" y="3696000"/>
              <a:ext cx="2403614" cy="500898"/>
              <a:chOff x="726450" y="3696000"/>
              <a:chExt cx="2403614" cy="500898"/>
            </a:xfrm>
          </p:grpSpPr>
          <p:sp>
            <p:nvSpPr>
              <p:cNvPr id="5206" name="Google Shape;5206;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07" name="Google Shape;5207;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08" name="Google Shape;5208;p83"/>
            <p:cNvGrpSpPr/>
            <p:nvPr/>
          </p:nvGrpSpPr>
          <p:grpSpPr>
            <a:xfrm>
              <a:off x="1348050" y="3372825"/>
              <a:ext cx="1720425" cy="1005900"/>
              <a:chOff x="1348050" y="3372825"/>
              <a:chExt cx="1720425" cy="1005900"/>
            </a:xfrm>
          </p:grpSpPr>
          <p:sp>
            <p:nvSpPr>
              <p:cNvPr id="5209" name="Google Shape;5209;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0" name="Google Shape;5210;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1" name="Google Shape;5211;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2" name="Google Shape;5212;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3" name="Google Shape;5213;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14" name="Google Shape;5214;p83"/>
            <p:cNvGrpSpPr/>
            <p:nvPr/>
          </p:nvGrpSpPr>
          <p:grpSpPr>
            <a:xfrm>
              <a:off x="1455707" y="3731058"/>
              <a:ext cx="1491150" cy="417657"/>
              <a:chOff x="1455707" y="3731058"/>
              <a:chExt cx="1491150" cy="417657"/>
            </a:xfrm>
          </p:grpSpPr>
          <p:grpSp>
            <p:nvGrpSpPr>
              <p:cNvPr id="5215" name="Google Shape;5215;p83"/>
              <p:cNvGrpSpPr/>
              <p:nvPr/>
            </p:nvGrpSpPr>
            <p:grpSpPr>
              <a:xfrm>
                <a:off x="1472938" y="3745828"/>
                <a:ext cx="72126" cy="53788"/>
                <a:chOff x="1472938" y="3745828"/>
                <a:chExt cx="72126" cy="53788"/>
              </a:xfrm>
            </p:grpSpPr>
            <p:sp>
              <p:nvSpPr>
                <p:cNvPr id="5216" name="Google Shape;5216;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3"/>
              <p:cNvGrpSpPr/>
              <p:nvPr/>
            </p:nvGrpSpPr>
            <p:grpSpPr>
              <a:xfrm>
                <a:off x="1819181" y="4089633"/>
                <a:ext cx="72126" cy="53788"/>
                <a:chOff x="1819181" y="4089633"/>
                <a:chExt cx="72126" cy="53788"/>
              </a:xfrm>
            </p:grpSpPr>
            <p:sp>
              <p:nvSpPr>
                <p:cNvPr id="5219" name="Google Shape;5219;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3"/>
              <p:cNvGrpSpPr/>
              <p:nvPr/>
            </p:nvGrpSpPr>
            <p:grpSpPr>
              <a:xfrm>
                <a:off x="1455707" y="4084171"/>
                <a:ext cx="64321" cy="64544"/>
                <a:chOff x="1455707" y="4084171"/>
                <a:chExt cx="64321" cy="64544"/>
              </a:xfrm>
            </p:grpSpPr>
            <p:sp>
              <p:nvSpPr>
                <p:cNvPr id="5222" name="Google Shape;5222;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83"/>
              <p:cNvGrpSpPr/>
              <p:nvPr/>
            </p:nvGrpSpPr>
            <p:grpSpPr>
              <a:xfrm>
                <a:off x="1818610" y="3731058"/>
                <a:ext cx="64321" cy="64544"/>
                <a:chOff x="1818610" y="3731058"/>
                <a:chExt cx="64321" cy="64544"/>
              </a:xfrm>
            </p:grpSpPr>
            <p:sp>
              <p:nvSpPr>
                <p:cNvPr id="5225" name="Google Shape;5225;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3"/>
              <p:cNvGrpSpPr/>
              <p:nvPr/>
            </p:nvGrpSpPr>
            <p:grpSpPr>
              <a:xfrm>
                <a:off x="2172491" y="4089633"/>
                <a:ext cx="72126" cy="53788"/>
                <a:chOff x="2172491" y="4089633"/>
                <a:chExt cx="72126" cy="53788"/>
              </a:xfrm>
            </p:grpSpPr>
            <p:sp>
              <p:nvSpPr>
                <p:cNvPr id="5228" name="Google Shape;5228;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83"/>
              <p:cNvGrpSpPr/>
              <p:nvPr/>
            </p:nvGrpSpPr>
            <p:grpSpPr>
              <a:xfrm>
                <a:off x="2171920" y="3731058"/>
                <a:ext cx="64321" cy="64544"/>
                <a:chOff x="2171920" y="3731058"/>
                <a:chExt cx="64321" cy="64544"/>
              </a:xfrm>
            </p:grpSpPr>
            <p:sp>
              <p:nvSpPr>
                <p:cNvPr id="5231" name="Google Shape;5231;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2874730" y="3745828"/>
                <a:ext cx="72126" cy="53788"/>
                <a:chOff x="2874730" y="3745828"/>
                <a:chExt cx="72126" cy="53788"/>
              </a:xfrm>
            </p:grpSpPr>
            <p:sp>
              <p:nvSpPr>
                <p:cNvPr id="5234" name="Google Shape;5234;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2878589" y="4081481"/>
                <a:ext cx="64321" cy="64544"/>
                <a:chOff x="2878589" y="4081481"/>
                <a:chExt cx="64321" cy="64544"/>
              </a:xfrm>
            </p:grpSpPr>
            <p:sp>
              <p:nvSpPr>
                <p:cNvPr id="5237" name="Google Shape;5237;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2525796" y="4089633"/>
                <a:ext cx="72126" cy="53788"/>
                <a:chOff x="2525796" y="4089633"/>
                <a:chExt cx="72126" cy="53788"/>
              </a:xfrm>
            </p:grpSpPr>
            <p:sp>
              <p:nvSpPr>
                <p:cNvPr id="5240" name="Google Shape;5240;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3"/>
              <p:cNvGrpSpPr/>
              <p:nvPr/>
            </p:nvGrpSpPr>
            <p:grpSpPr>
              <a:xfrm>
                <a:off x="2525225" y="3731058"/>
                <a:ext cx="64321" cy="64544"/>
                <a:chOff x="2525225" y="3731058"/>
                <a:chExt cx="64321" cy="64544"/>
              </a:xfrm>
            </p:grpSpPr>
            <p:sp>
              <p:nvSpPr>
                <p:cNvPr id="5243" name="Google Shape;5243;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8" name="Shape 5248"/>
        <p:cNvGrpSpPr/>
        <p:nvPr/>
      </p:nvGrpSpPr>
      <p:grpSpPr>
        <a:xfrm>
          <a:off x="0" y="0"/>
          <a:ext cx="0" cy="0"/>
          <a:chOff x="0" y="0"/>
          <a:chExt cx="0" cy="0"/>
        </a:xfrm>
      </p:grpSpPr>
      <p:grpSp>
        <p:nvGrpSpPr>
          <p:cNvPr id="5249" name="Google Shape;5249;p84"/>
          <p:cNvGrpSpPr/>
          <p:nvPr/>
        </p:nvGrpSpPr>
        <p:grpSpPr>
          <a:xfrm>
            <a:off x="716991" y="971306"/>
            <a:ext cx="845921" cy="690752"/>
            <a:chOff x="732428" y="1198513"/>
            <a:chExt cx="845921" cy="690752"/>
          </a:xfrm>
        </p:grpSpPr>
        <p:grpSp>
          <p:nvGrpSpPr>
            <p:cNvPr id="5250" name="Google Shape;5250;p84"/>
            <p:cNvGrpSpPr/>
            <p:nvPr/>
          </p:nvGrpSpPr>
          <p:grpSpPr>
            <a:xfrm>
              <a:off x="823030" y="1198513"/>
              <a:ext cx="755319" cy="690752"/>
              <a:chOff x="823030" y="1198513"/>
              <a:chExt cx="755319" cy="690752"/>
            </a:xfrm>
          </p:grpSpPr>
          <p:sp>
            <p:nvSpPr>
              <p:cNvPr id="5251" name="Google Shape;5251;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4"/>
            <p:cNvGrpSpPr/>
            <p:nvPr/>
          </p:nvGrpSpPr>
          <p:grpSpPr>
            <a:xfrm>
              <a:off x="732428" y="1239937"/>
              <a:ext cx="739912" cy="607886"/>
              <a:chOff x="732428" y="1239937"/>
              <a:chExt cx="739912" cy="607886"/>
            </a:xfrm>
          </p:grpSpPr>
          <p:sp>
            <p:nvSpPr>
              <p:cNvPr id="5254" name="Google Shape;5254;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4"/>
            <p:cNvGrpSpPr/>
            <p:nvPr/>
          </p:nvGrpSpPr>
          <p:grpSpPr>
            <a:xfrm>
              <a:off x="732428" y="1277018"/>
              <a:ext cx="702832" cy="533758"/>
              <a:chOff x="732428" y="1277018"/>
              <a:chExt cx="702832" cy="533758"/>
            </a:xfrm>
          </p:grpSpPr>
          <p:sp>
            <p:nvSpPr>
              <p:cNvPr id="5257" name="Google Shape;5257;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4"/>
            <p:cNvGrpSpPr/>
            <p:nvPr/>
          </p:nvGrpSpPr>
          <p:grpSpPr>
            <a:xfrm>
              <a:off x="931170" y="1306653"/>
              <a:ext cx="647179" cy="474455"/>
              <a:chOff x="931170" y="1306653"/>
              <a:chExt cx="647179" cy="474455"/>
            </a:xfrm>
          </p:grpSpPr>
          <p:sp>
            <p:nvSpPr>
              <p:cNvPr id="5260" name="Google Shape;5260;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2" name="Google Shape;5262;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4"/>
          <p:cNvGrpSpPr/>
          <p:nvPr/>
        </p:nvGrpSpPr>
        <p:grpSpPr>
          <a:xfrm>
            <a:off x="3948600" y="971313"/>
            <a:ext cx="634656" cy="699982"/>
            <a:chOff x="5985650" y="2860025"/>
            <a:chExt cx="1396075" cy="1539775"/>
          </a:xfrm>
        </p:grpSpPr>
        <p:sp>
          <p:nvSpPr>
            <p:cNvPr id="5264" name="Google Shape;5264;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4"/>
          <p:cNvGrpSpPr/>
          <p:nvPr/>
        </p:nvGrpSpPr>
        <p:grpSpPr>
          <a:xfrm>
            <a:off x="4704250" y="971306"/>
            <a:ext cx="725845" cy="699975"/>
            <a:chOff x="4249973" y="1201875"/>
            <a:chExt cx="1958568" cy="1888762"/>
          </a:xfrm>
        </p:grpSpPr>
        <p:sp>
          <p:nvSpPr>
            <p:cNvPr id="5297" name="Google Shape;5297;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84"/>
            <p:cNvGrpSpPr/>
            <p:nvPr/>
          </p:nvGrpSpPr>
          <p:grpSpPr>
            <a:xfrm>
              <a:off x="5853086" y="1789142"/>
              <a:ext cx="355454" cy="1048099"/>
              <a:chOff x="5576108" y="2016725"/>
              <a:chExt cx="565200" cy="1666560"/>
            </a:xfrm>
          </p:grpSpPr>
          <p:sp>
            <p:nvSpPr>
              <p:cNvPr id="5299" name="Google Shape;5299;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0" name="Google Shape;5300;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84"/>
            <p:cNvGrpSpPr/>
            <p:nvPr/>
          </p:nvGrpSpPr>
          <p:grpSpPr>
            <a:xfrm>
              <a:off x="4869455" y="2691676"/>
              <a:ext cx="1013897" cy="398961"/>
              <a:chOff x="4012057" y="3451825"/>
              <a:chExt cx="1612175" cy="634379"/>
            </a:xfrm>
          </p:grpSpPr>
          <p:sp>
            <p:nvSpPr>
              <p:cNvPr id="5302" name="Google Shape;5302;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3" name="Google Shape;5303;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4"/>
            <p:cNvGrpSpPr/>
            <p:nvPr/>
          </p:nvGrpSpPr>
          <p:grpSpPr>
            <a:xfrm>
              <a:off x="4276937" y="2155961"/>
              <a:ext cx="651965" cy="891358"/>
              <a:chOff x="3069908" y="2599997"/>
              <a:chExt cx="1036675" cy="1417328"/>
            </a:xfrm>
          </p:grpSpPr>
          <p:sp>
            <p:nvSpPr>
              <p:cNvPr id="5305" name="Google Shape;5305;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6" name="Google Shape;5306;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4"/>
            <p:cNvGrpSpPr/>
            <p:nvPr/>
          </p:nvGrpSpPr>
          <p:grpSpPr>
            <a:xfrm>
              <a:off x="5054918" y="1201875"/>
              <a:ext cx="999548" cy="602711"/>
              <a:chOff x="4306958" y="1082925"/>
              <a:chExt cx="1589359" cy="958358"/>
            </a:xfrm>
          </p:grpSpPr>
          <p:sp>
            <p:nvSpPr>
              <p:cNvPr id="5308" name="Google Shape;5308;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9" name="Google Shape;5309;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4"/>
            <p:cNvGrpSpPr/>
            <p:nvPr/>
          </p:nvGrpSpPr>
          <p:grpSpPr>
            <a:xfrm>
              <a:off x="4249973" y="1303451"/>
              <a:ext cx="799317" cy="841334"/>
              <a:chOff x="3027033" y="1244439"/>
              <a:chExt cx="1270977" cy="1337786"/>
            </a:xfrm>
          </p:grpSpPr>
          <p:sp>
            <p:nvSpPr>
              <p:cNvPr id="5311" name="Google Shape;5311;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2" name="Google Shape;5312;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3" name="Google Shape;5313;p84"/>
          <p:cNvGrpSpPr/>
          <p:nvPr/>
        </p:nvGrpSpPr>
        <p:grpSpPr>
          <a:xfrm>
            <a:off x="4057114" y="1858087"/>
            <a:ext cx="750769" cy="683784"/>
            <a:chOff x="4204684" y="2104422"/>
            <a:chExt cx="699822" cy="637382"/>
          </a:xfrm>
        </p:grpSpPr>
        <p:grpSp>
          <p:nvGrpSpPr>
            <p:cNvPr id="5314" name="Google Shape;5314;p84"/>
            <p:cNvGrpSpPr/>
            <p:nvPr/>
          </p:nvGrpSpPr>
          <p:grpSpPr>
            <a:xfrm>
              <a:off x="4204684" y="2430067"/>
              <a:ext cx="342957" cy="311738"/>
              <a:chOff x="4204684" y="2430067"/>
              <a:chExt cx="342957" cy="311738"/>
            </a:xfrm>
          </p:grpSpPr>
          <p:sp>
            <p:nvSpPr>
              <p:cNvPr id="5315" name="Google Shape;5315;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84"/>
            <p:cNvGrpSpPr/>
            <p:nvPr/>
          </p:nvGrpSpPr>
          <p:grpSpPr>
            <a:xfrm>
              <a:off x="4561586" y="2430067"/>
              <a:ext cx="342920" cy="311738"/>
              <a:chOff x="4561586" y="2430067"/>
              <a:chExt cx="342920" cy="311738"/>
            </a:xfrm>
          </p:grpSpPr>
          <p:sp>
            <p:nvSpPr>
              <p:cNvPr id="5318" name="Google Shape;5318;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4"/>
            <p:cNvGrpSpPr/>
            <p:nvPr/>
          </p:nvGrpSpPr>
          <p:grpSpPr>
            <a:xfrm>
              <a:off x="4561586" y="2104422"/>
              <a:ext cx="342920" cy="311738"/>
              <a:chOff x="4561586" y="2104422"/>
              <a:chExt cx="342920" cy="311738"/>
            </a:xfrm>
          </p:grpSpPr>
          <p:sp>
            <p:nvSpPr>
              <p:cNvPr id="5321" name="Google Shape;5321;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4"/>
            <p:cNvGrpSpPr/>
            <p:nvPr/>
          </p:nvGrpSpPr>
          <p:grpSpPr>
            <a:xfrm>
              <a:off x="4204684" y="2104422"/>
              <a:ext cx="342957" cy="311664"/>
              <a:chOff x="4204684" y="2104422"/>
              <a:chExt cx="342957" cy="311664"/>
            </a:xfrm>
          </p:grpSpPr>
          <p:sp>
            <p:nvSpPr>
              <p:cNvPr id="5324" name="Google Shape;5324;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6" name="Google Shape;5326;p84"/>
          <p:cNvGrpSpPr/>
          <p:nvPr/>
        </p:nvGrpSpPr>
        <p:grpSpPr>
          <a:xfrm>
            <a:off x="5521547" y="971301"/>
            <a:ext cx="660591" cy="688867"/>
            <a:chOff x="5830645" y="1267368"/>
            <a:chExt cx="530340" cy="553040"/>
          </a:xfrm>
        </p:grpSpPr>
        <p:sp>
          <p:nvSpPr>
            <p:cNvPr id="5327" name="Google Shape;5327;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84"/>
            <p:cNvGrpSpPr/>
            <p:nvPr/>
          </p:nvGrpSpPr>
          <p:grpSpPr>
            <a:xfrm>
              <a:off x="5830645" y="1267368"/>
              <a:ext cx="259743" cy="269909"/>
              <a:chOff x="5830645" y="1267368"/>
              <a:chExt cx="259743" cy="269909"/>
            </a:xfrm>
          </p:grpSpPr>
          <p:sp>
            <p:nvSpPr>
              <p:cNvPr id="5329" name="Google Shape;5329;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4"/>
            <p:cNvGrpSpPr/>
            <p:nvPr/>
          </p:nvGrpSpPr>
          <p:grpSpPr>
            <a:xfrm>
              <a:off x="6101293" y="1267368"/>
              <a:ext cx="259692" cy="269909"/>
              <a:chOff x="6101293" y="1267368"/>
              <a:chExt cx="259692" cy="269909"/>
            </a:xfrm>
          </p:grpSpPr>
          <p:sp>
            <p:nvSpPr>
              <p:cNvPr id="5332" name="Google Shape;5332;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4"/>
            <p:cNvGrpSpPr/>
            <p:nvPr/>
          </p:nvGrpSpPr>
          <p:grpSpPr>
            <a:xfrm>
              <a:off x="5830645" y="1550500"/>
              <a:ext cx="259692" cy="269909"/>
              <a:chOff x="5830645" y="1550500"/>
              <a:chExt cx="259692" cy="269909"/>
            </a:xfrm>
          </p:grpSpPr>
          <p:sp>
            <p:nvSpPr>
              <p:cNvPr id="5335" name="Google Shape;5335;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4"/>
            <p:cNvGrpSpPr/>
            <p:nvPr/>
          </p:nvGrpSpPr>
          <p:grpSpPr>
            <a:xfrm>
              <a:off x="6101293" y="1550500"/>
              <a:ext cx="259692" cy="269909"/>
              <a:chOff x="6101293" y="1550500"/>
              <a:chExt cx="259692" cy="269909"/>
            </a:xfrm>
          </p:grpSpPr>
          <p:sp>
            <p:nvSpPr>
              <p:cNvPr id="5338" name="Google Shape;5338;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0" name="Google Shape;5340;p84"/>
          <p:cNvGrpSpPr/>
          <p:nvPr/>
        </p:nvGrpSpPr>
        <p:grpSpPr>
          <a:xfrm>
            <a:off x="723700" y="1861760"/>
            <a:ext cx="697154" cy="679574"/>
            <a:chOff x="2679875" y="2361475"/>
            <a:chExt cx="780425" cy="760575"/>
          </a:xfrm>
        </p:grpSpPr>
        <p:sp>
          <p:nvSpPr>
            <p:cNvPr id="5341" name="Google Shape;5341;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4"/>
          <p:cNvGrpSpPr/>
          <p:nvPr/>
        </p:nvGrpSpPr>
        <p:grpSpPr>
          <a:xfrm>
            <a:off x="3122859" y="971352"/>
            <a:ext cx="735829" cy="684547"/>
            <a:chOff x="3351965" y="1148808"/>
            <a:chExt cx="750770" cy="698375"/>
          </a:xfrm>
        </p:grpSpPr>
        <p:grpSp>
          <p:nvGrpSpPr>
            <p:cNvPr id="5348" name="Google Shape;5348;p84"/>
            <p:cNvGrpSpPr/>
            <p:nvPr/>
          </p:nvGrpSpPr>
          <p:grpSpPr>
            <a:xfrm>
              <a:off x="3586796" y="1148808"/>
              <a:ext cx="294857" cy="286830"/>
              <a:chOff x="3750225" y="1774000"/>
              <a:chExt cx="149575" cy="145525"/>
            </a:xfrm>
          </p:grpSpPr>
          <p:sp>
            <p:nvSpPr>
              <p:cNvPr id="5349" name="Google Shape;5349;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4"/>
            <p:cNvGrpSpPr/>
            <p:nvPr/>
          </p:nvGrpSpPr>
          <p:grpSpPr>
            <a:xfrm>
              <a:off x="3779245" y="1375768"/>
              <a:ext cx="323490" cy="286978"/>
              <a:chOff x="3847850" y="1889150"/>
              <a:chExt cx="164100" cy="145600"/>
            </a:xfrm>
          </p:grpSpPr>
          <p:sp>
            <p:nvSpPr>
              <p:cNvPr id="5352" name="Google Shape;5352;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4"/>
            <p:cNvGrpSpPr/>
            <p:nvPr/>
          </p:nvGrpSpPr>
          <p:grpSpPr>
            <a:xfrm>
              <a:off x="3351965" y="1330435"/>
              <a:ext cx="295449" cy="285401"/>
              <a:chOff x="3631100" y="1866150"/>
              <a:chExt cx="149875" cy="144800"/>
            </a:xfrm>
          </p:grpSpPr>
          <p:sp>
            <p:nvSpPr>
              <p:cNvPr id="5355" name="Google Shape;5355;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4"/>
            <p:cNvGrpSpPr/>
            <p:nvPr/>
          </p:nvGrpSpPr>
          <p:grpSpPr>
            <a:xfrm>
              <a:off x="3548208" y="1560352"/>
              <a:ext cx="294808" cy="286830"/>
              <a:chOff x="3730650" y="1982800"/>
              <a:chExt cx="149550" cy="145525"/>
            </a:xfrm>
          </p:grpSpPr>
          <p:sp>
            <p:nvSpPr>
              <p:cNvPr id="5358" name="Google Shape;5358;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0" name="Google Shape;5360;p84"/>
          <p:cNvGrpSpPr/>
          <p:nvPr/>
        </p:nvGrpSpPr>
        <p:grpSpPr>
          <a:xfrm>
            <a:off x="7624512" y="971306"/>
            <a:ext cx="804565" cy="677795"/>
            <a:chOff x="7636443" y="1204988"/>
            <a:chExt cx="804565" cy="677795"/>
          </a:xfrm>
        </p:grpSpPr>
        <p:grpSp>
          <p:nvGrpSpPr>
            <p:cNvPr id="5361" name="Google Shape;5361;p84"/>
            <p:cNvGrpSpPr/>
            <p:nvPr/>
          </p:nvGrpSpPr>
          <p:grpSpPr>
            <a:xfrm>
              <a:off x="7636443" y="1509705"/>
              <a:ext cx="804565" cy="373078"/>
              <a:chOff x="7636443" y="1509705"/>
              <a:chExt cx="804565" cy="373078"/>
            </a:xfrm>
          </p:grpSpPr>
          <p:sp>
            <p:nvSpPr>
              <p:cNvPr id="5362" name="Google Shape;5362;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4"/>
            <p:cNvGrpSpPr/>
            <p:nvPr/>
          </p:nvGrpSpPr>
          <p:grpSpPr>
            <a:xfrm>
              <a:off x="7636443" y="1408133"/>
              <a:ext cx="804565" cy="373078"/>
              <a:chOff x="7636443" y="1408133"/>
              <a:chExt cx="804565" cy="373078"/>
            </a:xfrm>
          </p:grpSpPr>
          <p:sp>
            <p:nvSpPr>
              <p:cNvPr id="5365" name="Google Shape;5365;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4"/>
            <p:cNvGrpSpPr/>
            <p:nvPr/>
          </p:nvGrpSpPr>
          <p:grpSpPr>
            <a:xfrm>
              <a:off x="7636443" y="1306560"/>
              <a:ext cx="804565" cy="373078"/>
              <a:chOff x="7636443" y="1306560"/>
              <a:chExt cx="804565" cy="373078"/>
            </a:xfrm>
          </p:grpSpPr>
          <p:sp>
            <p:nvSpPr>
              <p:cNvPr id="5368" name="Google Shape;5368;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4"/>
            <p:cNvGrpSpPr/>
            <p:nvPr/>
          </p:nvGrpSpPr>
          <p:grpSpPr>
            <a:xfrm>
              <a:off x="7636443" y="1204988"/>
              <a:ext cx="804565" cy="373078"/>
              <a:chOff x="7636443" y="1204988"/>
              <a:chExt cx="804565" cy="373078"/>
            </a:xfrm>
          </p:grpSpPr>
          <p:sp>
            <p:nvSpPr>
              <p:cNvPr id="5371" name="Google Shape;5371;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3" name="Google Shape;5373;p84"/>
          <p:cNvGrpSpPr/>
          <p:nvPr/>
        </p:nvGrpSpPr>
        <p:grpSpPr>
          <a:xfrm>
            <a:off x="4963358" y="1878721"/>
            <a:ext cx="661339" cy="661188"/>
            <a:chOff x="3990000" y="975400"/>
            <a:chExt cx="3934200" cy="3933300"/>
          </a:xfrm>
        </p:grpSpPr>
        <p:sp>
          <p:nvSpPr>
            <p:cNvPr id="5374" name="Google Shape;5374;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4"/>
          <p:cNvGrpSpPr/>
          <p:nvPr/>
        </p:nvGrpSpPr>
        <p:grpSpPr>
          <a:xfrm>
            <a:off x="6607006" y="1857359"/>
            <a:ext cx="868881" cy="684241"/>
            <a:chOff x="6598259" y="2078634"/>
            <a:chExt cx="868881" cy="684241"/>
          </a:xfrm>
        </p:grpSpPr>
        <p:sp>
          <p:nvSpPr>
            <p:cNvPr id="5379" name="Google Shape;5379;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84"/>
            <p:cNvGrpSpPr/>
            <p:nvPr/>
          </p:nvGrpSpPr>
          <p:grpSpPr>
            <a:xfrm>
              <a:off x="6808175" y="2078634"/>
              <a:ext cx="452229" cy="684241"/>
              <a:chOff x="6808175" y="2078634"/>
              <a:chExt cx="452229" cy="684241"/>
            </a:xfrm>
          </p:grpSpPr>
          <p:sp>
            <p:nvSpPr>
              <p:cNvPr id="5386" name="Google Shape;5386;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84"/>
              <p:cNvGrpSpPr/>
              <p:nvPr/>
            </p:nvGrpSpPr>
            <p:grpSpPr>
              <a:xfrm>
                <a:off x="6821586" y="2078634"/>
                <a:ext cx="426871" cy="684241"/>
                <a:chOff x="6821586" y="2078634"/>
                <a:chExt cx="426871" cy="684241"/>
              </a:xfrm>
            </p:grpSpPr>
            <p:grpSp>
              <p:nvGrpSpPr>
                <p:cNvPr id="5393" name="Google Shape;5393;p84"/>
                <p:cNvGrpSpPr/>
                <p:nvPr/>
              </p:nvGrpSpPr>
              <p:grpSpPr>
                <a:xfrm>
                  <a:off x="6821586" y="2078634"/>
                  <a:ext cx="426871" cy="684241"/>
                  <a:chOff x="6821586" y="2078634"/>
                  <a:chExt cx="426871" cy="684241"/>
                </a:xfrm>
              </p:grpSpPr>
              <p:sp>
                <p:nvSpPr>
                  <p:cNvPr id="5394" name="Google Shape;5394;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9" name="Google Shape;5419;p84"/>
          <p:cNvGrpSpPr/>
          <p:nvPr/>
        </p:nvGrpSpPr>
        <p:grpSpPr>
          <a:xfrm>
            <a:off x="5780173" y="1862968"/>
            <a:ext cx="671358" cy="671358"/>
            <a:chOff x="6535625" y="760425"/>
            <a:chExt cx="1665900" cy="1665900"/>
          </a:xfrm>
        </p:grpSpPr>
        <p:sp>
          <p:nvSpPr>
            <p:cNvPr id="5420" name="Google Shape;5420;p8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4"/>
          <p:cNvGrpSpPr/>
          <p:nvPr/>
        </p:nvGrpSpPr>
        <p:grpSpPr>
          <a:xfrm>
            <a:off x="716989" y="3531368"/>
            <a:ext cx="1340789" cy="640830"/>
            <a:chOff x="238125" y="1151100"/>
            <a:chExt cx="7139450" cy="3412300"/>
          </a:xfrm>
        </p:grpSpPr>
        <p:sp>
          <p:nvSpPr>
            <p:cNvPr id="5425" name="Google Shape;5425;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84"/>
          <p:cNvGrpSpPr/>
          <p:nvPr/>
        </p:nvGrpSpPr>
        <p:grpSpPr>
          <a:xfrm>
            <a:off x="5584212" y="2734649"/>
            <a:ext cx="985357" cy="585764"/>
            <a:chOff x="5145061" y="2881789"/>
            <a:chExt cx="1107641" cy="658458"/>
          </a:xfrm>
        </p:grpSpPr>
        <p:grpSp>
          <p:nvGrpSpPr>
            <p:cNvPr id="5438" name="Google Shape;5438;p84"/>
            <p:cNvGrpSpPr/>
            <p:nvPr/>
          </p:nvGrpSpPr>
          <p:grpSpPr>
            <a:xfrm>
              <a:off x="5722989" y="3244587"/>
              <a:ext cx="529713" cy="295659"/>
              <a:chOff x="5722989" y="3244587"/>
              <a:chExt cx="529713" cy="295659"/>
            </a:xfrm>
          </p:grpSpPr>
          <p:sp>
            <p:nvSpPr>
              <p:cNvPr id="5439" name="Google Shape;5439;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0" name="Google Shape;5440;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1" name="Google Shape;5441;p84"/>
            <p:cNvGrpSpPr/>
            <p:nvPr/>
          </p:nvGrpSpPr>
          <p:grpSpPr>
            <a:xfrm>
              <a:off x="5145061" y="3244587"/>
              <a:ext cx="536807" cy="295659"/>
              <a:chOff x="5145061" y="3244587"/>
              <a:chExt cx="536807" cy="295659"/>
            </a:xfrm>
          </p:grpSpPr>
          <p:sp>
            <p:nvSpPr>
              <p:cNvPr id="5442" name="Google Shape;5442;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3" name="Google Shape;5443;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4" name="Google Shape;5444;p84"/>
            <p:cNvGrpSpPr/>
            <p:nvPr/>
          </p:nvGrpSpPr>
          <p:grpSpPr>
            <a:xfrm>
              <a:off x="5341327" y="2898245"/>
              <a:ext cx="532309" cy="614891"/>
              <a:chOff x="5341327" y="2898245"/>
              <a:chExt cx="532309" cy="614891"/>
            </a:xfrm>
          </p:grpSpPr>
          <p:sp>
            <p:nvSpPr>
              <p:cNvPr id="5445" name="Google Shape;5445;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6" name="Google Shape;5446;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7" name="Google Shape;5447;p84"/>
            <p:cNvGrpSpPr/>
            <p:nvPr/>
          </p:nvGrpSpPr>
          <p:grpSpPr>
            <a:xfrm>
              <a:off x="5532290" y="2881789"/>
              <a:ext cx="620516" cy="305456"/>
              <a:chOff x="5532290" y="2881789"/>
              <a:chExt cx="620516" cy="305456"/>
            </a:xfrm>
          </p:grpSpPr>
          <p:sp>
            <p:nvSpPr>
              <p:cNvPr id="5448" name="Google Shape;5448;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9" name="Google Shape;5449;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50" name="Google Shape;5450;p84"/>
          <p:cNvGrpSpPr/>
          <p:nvPr/>
        </p:nvGrpSpPr>
        <p:grpSpPr>
          <a:xfrm>
            <a:off x="8163135" y="3526707"/>
            <a:ext cx="269068" cy="645491"/>
            <a:chOff x="7026852" y="3311869"/>
            <a:chExt cx="434331" cy="1041954"/>
          </a:xfrm>
        </p:grpSpPr>
        <p:sp>
          <p:nvSpPr>
            <p:cNvPr id="5451" name="Google Shape;5451;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4"/>
          <p:cNvGrpSpPr/>
          <p:nvPr/>
        </p:nvGrpSpPr>
        <p:grpSpPr>
          <a:xfrm>
            <a:off x="6179716" y="3565945"/>
            <a:ext cx="293882" cy="293836"/>
            <a:chOff x="4873519" y="3311869"/>
            <a:chExt cx="499374" cy="499296"/>
          </a:xfrm>
        </p:grpSpPr>
        <p:sp>
          <p:nvSpPr>
            <p:cNvPr id="5455" name="Google Shape;5455;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84"/>
          <p:cNvGrpSpPr/>
          <p:nvPr/>
        </p:nvGrpSpPr>
        <p:grpSpPr>
          <a:xfrm>
            <a:off x="6179716" y="3878316"/>
            <a:ext cx="293882" cy="293882"/>
            <a:chOff x="4873519" y="3875839"/>
            <a:chExt cx="499374" cy="499374"/>
          </a:xfrm>
        </p:grpSpPr>
        <p:sp>
          <p:nvSpPr>
            <p:cNvPr id="5458" name="Google Shape;5458;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84"/>
          <p:cNvGrpSpPr/>
          <p:nvPr/>
        </p:nvGrpSpPr>
        <p:grpSpPr>
          <a:xfrm>
            <a:off x="2410244" y="1850269"/>
            <a:ext cx="698104" cy="698208"/>
            <a:chOff x="2565073" y="2075876"/>
            <a:chExt cx="672482" cy="672518"/>
          </a:xfrm>
        </p:grpSpPr>
        <p:sp>
          <p:nvSpPr>
            <p:cNvPr id="5461" name="Google Shape;5461;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4"/>
          <p:cNvGrpSpPr/>
          <p:nvPr/>
        </p:nvGrpSpPr>
        <p:grpSpPr>
          <a:xfrm>
            <a:off x="5633655" y="3534869"/>
            <a:ext cx="438354" cy="637329"/>
            <a:chOff x="1697726" y="3244179"/>
            <a:chExt cx="788124" cy="1146069"/>
          </a:xfrm>
        </p:grpSpPr>
        <p:sp>
          <p:nvSpPr>
            <p:cNvPr id="5468" name="Google Shape;5468;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8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7634869" y="1863232"/>
            <a:ext cx="799565" cy="670282"/>
            <a:chOff x="7617850" y="2063282"/>
            <a:chExt cx="799565" cy="670282"/>
          </a:xfrm>
        </p:grpSpPr>
        <p:cxnSp>
          <p:nvCxnSpPr>
            <p:cNvPr id="5472" name="Google Shape;5472;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3" name="Google Shape;5473;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4" name="Google Shape;5474;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5" name="Google Shape;5475;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6" name="Google Shape;5476;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77" name="Google Shape;5477;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78" name="Google Shape;5478;p84"/>
            <p:cNvGrpSpPr/>
            <p:nvPr/>
          </p:nvGrpSpPr>
          <p:grpSpPr>
            <a:xfrm>
              <a:off x="7734309" y="2063282"/>
              <a:ext cx="570957" cy="620095"/>
              <a:chOff x="7734309" y="2063282"/>
              <a:chExt cx="570957" cy="620095"/>
            </a:xfrm>
          </p:grpSpPr>
          <p:grpSp>
            <p:nvGrpSpPr>
              <p:cNvPr id="5479" name="Google Shape;5479;p84"/>
              <p:cNvGrpSpPr/>
              <p:nvPr/>
            </p:nvGrpSpPr>
            <p:grpSpPr>
              <a:xfrm>
                <a:off x="8031573" y="2063282"/>
                <a:ext cx="273693" cy="620095"/>
                <a:chOff x="8031573" y="2063282"/>
                <a:chExt cx="273693" cy="620095"/>
              </a:xfrm>
            </p:grpSpPr>
            <p:sp>
              <p:nvSpPr>
                <p:cNvPr id="5480" name="Google Shape;5480;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4"/>
              <p:cNvGrpSpPr/>
              <p:nvPr/>
            </p:nvGrpSpPr>
            <p:grpSpPr>
              <a:xfrm flipH="1">
                <a:off x="7734309" y="2063282"/>
                <a:ext cx="273693" cy="620095"/>
                <a:chOff x="8031573" y="2063282"/>
                <a:chExt cx="273693" cy="620095"/>
              </a:xfrm>
            </p:grpSpPr>
            <p:sp>
              <p:nvSpPr>
                <p:cNvPr id="5485" name="Google Shape;5485;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89" name="Google Shape;5489;p8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84"/>
          <p:cNvGrpSpPr/>
          <p:nvPr/>
        </p:nvGrpSpPr>
        <p:grpSpPr>
          <a:xfrm>
            <a:off x="7821475" y="2716715"/>
            <a:ext cx="602567" cy="601884"/>
            <a:chOff x="1186975" y="238125"/>
            <a:chExt cx="5244275" cy="5238325"/>
          </a:xfrm>
        </p:grpSpPr>
        <p:sp>
          <p:nvSpPr>
            <p:cNvPr id="5492" name="Google Shape;5492;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4"/>
          <p:cNvGrpSpPr/>
          <p:nvPr/>
        </p:nvGrpSpPr>
        <p:grpSpPr>
          <a:xfrm>
            <a:off x="3264213" y="1856199"/>
            <a:ext cx="651848" cy="687338"/>
            <a:chOff x="3400515" y="2056248"/>
            <a:chExt cx="698134" cy="735987"/>
          </a:xfrm>
        </p:grpSpPr>
        <p:grpSp>
          <p:nvGrpSpPr>
            <p:cNvPr id="5497" name="Google Shape;5497;p84"/>
            <p:cNvGrpSpPr/>
            <p:nvPr/>
          </p:nvGrpSpPr>
          <p:grpSpPr>
            <a:xfrm>
              <a:off x="3400515" y="2283913"/>
              <a:ext cx="312919" cy="219900"/>
              <a:chOff x="3400515" y="2283913"/>
              <a:chExt cx="312919" cy="219900"/>
            </a:xfrm>
          </p:grpSpPr>
          <p:sp>
            <p:nvSpPr>
              <p:cNvPr id="5498" name="Google Shape;5498;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9" name="Google Shape;5499;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00" name="Google Shape;5500;p84"/>
            <p:cNvGrpSpPr/>
            <p:nvPr/>
          </p:nvGrpSpPr>
          <p:grpSpPr>
            <a:xfrm>
              <a:off x="3547823" y="2461089"/>
              <a:ext cx="219900" cy="331146"/>
              <a:chOff x="3547823" y="2461089"/>
              <a:chExt cx="219900" cy="331146"/>
            </a:xfrm>
          </p:grpSpPr>
          <p:sp>
            <p:nvSpPr>
              <p:cNvPr id="5501" name="Google Shape;5501;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2" name="Google Shape;5502;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03" name="Google Shape;5503;p84"/>
            <p:cNvGrpSpPr/>
            <p:nvPr/>
          </p:nvGrpSpPr>
          <p:grpSpPr>
            <a:xfrm>
              <a:off x="3734138" y="2461089"/>
              <a:ext cx="219900" cy="331146"/>
              <a:chOff x="3734138" y="2461089"/>
              <a:chExt cx="219900" cy="331146"/>
            </a:xfrm>
          </p:grpSpPr>
          <p:sp>
            <p:nvSpPr>
              <p:cNvPr id="5504" name="Google Shape;5504;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5" name="Google Shape;5505;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06" name="Google Shape;5506;p84"/>
            <p:cNvGrpSpPr/>
            <p:nvPr/>
          </p:nvGrpSpPr>
          <p:grpSpPr>
            <a:xfrm>
              <a:off x="3787560" y="2281742"/>
              <a:ext cx="311089" cy="219900"/>
              <a:chOff x="3787560" y="2281742"/>
              <a:chExt cx="311089" cy="219900"/>
            </a:xfrm>
          </p:grpSpPr>
          <p:sp>
            <p:nvSpPr>
              <p:cNvPr id="5507" name="Google Shape;5507;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8" name="Google Shape;5508;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09" name="Google Shape;5509;p84"/>
            <p:cNvGrpSpPr/>
            <p:nvPr/>
          </p:nvGrpSpPr>
          <p:grpSpPr>
            <a:xfrm>
              <a:off x="3637290" y="2056248"/>
              <a:ext cx="219900" cy="330736"/>
              <a:chOff x="3637290" y="2056248"/>
              <a:chExt cx="219900" cy="330736"/>
            </a:xfrm>
          </p:grpSpPr>
          <p:sp>
            <p:nvSpPr>
              <p:cNvPr id="5510" name="Google Shape;5510;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11" name="Google Shape;5511;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12" name="Google Shape;5512;p84"/>
          <p:cNvGrpSpPr/>
          <p:nvPr/>
        </p:nvGrpSpPr>
        <p:grpSpPr>
          <a:xfrm>
            <a:off x="2555919" y="2726205"/>
            <a:ext cx="1268144" cy="592394"/>
            <a:chOff x="238125" y="1188750"/>
            <a:chExt cx="7140450" cy="3335550"/>
          </a:xfrm>
        </p:grpSpPr>
        <p:sp>
          <p:nvSpPr>
            <p:cNvPr id="5513" name="Google Shape;5513;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84"/>
          <p:cNvGrpSpPr/>
          <p:nvPr/>
        </p:nvGrpSpPr>
        <p:grpSpPr>
          <a:xfrm>
            <a:off x="6663819" y="2728360"/>
            <a:ext cx="1053944" cy="590147"/>
            <a:chOff x="238125" y="1335475"/>
            <a:chExt cx="5418735" cy="3034175"/>
          </a:xfrm>
        </p:grpSpPr>
        <p:sp>
          <p:nvSpPr>
            <p:cNvPr id="5519" name="Google Shape;5519;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4"/>
          <p:cNvGrpSpPr/>
          <p:nvPr/>
        </p:nvGrpSpPr>
        <p:grpSpPr>
          <a:xfrm>
            <a:off x="4094628" y="3533259"/>
            <a:ext cx="1268207" cy="638939"/>
            <a:chOff x="3967651" y="3645904"/>
            <a:chExt cx="1479304" cy="745292"/>
          </a:xfrm>
        </p:grpSpPr>
        <p:grpSp>
          <p:nvGrpSpPr>
            <p:cNvPr id="5523" name="Google Shape;5523;p84"/>
            <p:cNvGrpSpPr/>
            <p:nvPr/>
          </p:nvGrpSpPr>
          <p:grpSpPr>
            <a:xfrm>
              <a:off x="3967651" y="4009026"/>
              <a:ext cx="1479304" cy="382170"/>
              <a:chOff x="3967651" y="4009026"/>
              <a:chExt cx="1479304" cy="382170"/>
            </a:xfrm>
          </p:grpSpPr>
          <p:grpSp>
            <p:nvGrpSpPr>
              <p:cNvPr id="5524" name="Google Shape;5524;p84"/>
              <p:cNvGrpSpPr/>
              <p:nvPr/>
            </p:nvGrpSpPr>
            <p:grpSpPr>
              <a:xfrm>
                <a:off x="4892216" y="4195630"/>
                <a:ext cx="554739" cy="195566"/>
                <a:chOff x="3604375" y="4892160"/>
                <a:chExt cx="1651500" cy="582215"/>
              </a:xfrm>
            </p:grpSpPr>
            <p:sp>
              <p:nvSpPr>
                <p:cNvPr id="5525" name="Google Shape;5525;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4"/>
              <p:cNvGrpSpPr/>
              <p:nvPr/>
            </p:nvGrpSpPr>
            <p:grpSpPr>
              <a:xfrm>
                <a:off x="3967651" y="4146303"/>
                <a:ext cx="579402" cy="244893"/>
                <a:chOff x="851875" y="4745310"/>
                <a:chExt cx="1724925" cy="729065"/>
              </a:xfrm>
            </p:grpSpPr>
            <p:sp>
              <p:nvSpPr>
                <p:cNvPr id="5528" name="Google Shape;5528;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84"/>
              <p:cNvGrpSpPr/>
              <p:nvPr/>
            </p:nvGrpSpPr>
            <p:grpSpPr>
              <a:xfrm>
                <a:off x="4460753" y="4009026"/>
                <a:ext cx="493110" cy="382170"/>
                <a:chOff x="2319875" y="4336625"/>
                <a:chExt cx="1468025" cy="1137750"/>
              </a:xfrm>
            </p:grpSpPr>
            <p:sp>
              <p:nvSpPr>
                <p:cNvPr id="5531" name="Google Shape;5531;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3" name="Google Shape;5533;p84"/>
            <p:cNvGrpSpPr/>
            <p:nvPr/>
          </p:nvGrpSpPr>
          <p:grpSpPr>
            <a:xfrm>
              <a:off x="4479443" y="3645904"/>
              <a:ext cx="455965" cy="388789"/>
              <a:chOff x="2957425" y="238100"/>
              <a:chExt cx="1910200" cy="1628775"/>
            </a:xfrm>
          </p:grpSpPr>
          <p:sp>
            <p:nvSpPr>
              <p:cNvPr id="5534" name="Google Shape;5534;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84"/>
          <p:cNvGrpSpPr/>
          <p:nvPr/>
        </p:nvGrpSpPr>
        <p:grpSpPr>
          <a:xfrm>
            <a:off x="2480742" y="3534460"/>
            <a:ext cx="1243128" cy="637739"/>
            <a:chOff x="2496310" y="3693351"/>
            <a:chExt cx="1342906" cy="688926"/>
          </a:xfrm>
        </p:grpSpPr>
        <p:grpSp>
          <p:nvGrpSpPr>
            <p:cNvPr id="5545" name="Google Shape;5545;p84"/>
            <p:cNvGrpSpPr/>
            <p:nvPr/>
          </p:nvGrpSpPr>
          <p:grpSpPr>
            <a:xfrm>
              <a:off x="2496310" y="3693351"/>
              <a:ext cx="1342906" cy="688875"/>
              <a:chOff x="2496310" y="3693351"/>
              <a:chExt cx="1342906" cy="688875"/>
            </a:xfrm>
          </p:grpSpPr>
          <p:sp>
            <p:nvSpPr>
              <p:cNvPr id="5546" name="Google Shape;5546;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2" name="Google Shape;5552;p84"/>
              <p:cNvCxnSpPr>
                <a:stCxn id="555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53" name="Google Shape;5553;p84"/>
              <p:cNvCxnSpPr>
                <a:stCxn id="554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54" name="Google Shape;5554;p84"/>
              <p:cNvCxnSpPr>
                <a:stCxn id="554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5" name="Google Shape;5555;p84"/>
              <p:cNvCxnSpPr>
                <a:stCxn id="555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6" name="Google Shape;5556;p84"/>
              <p:cNvCxnSpPr>
                <a:stCxn id="554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57" name="Google Shape;5557;p84"/>
            <p:cNvGrpSpPr/>
            <p:nvPr/>
          </p:nvGrpSpPr>
          <p:grpSpPr>
            <a:xfrm>
              <a:off x="2675275" y="3930557"/>
              <a:ext cx="1003306" cy="451719"/>
              <a:chOff x="2675275" y="4174282"/>
              <a:chExt cx="1003306" cy="451719"/>
            </a:xfrm>
          </p:grpSpPr>
          <p:sp>
            <p:nvSpPr>
              <p:cNvPr id="5558" name="Google Shape;5558;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84"/>
          <p:cNvGrpSpPr/>
          <p:nvPr/>
        </p:nvGrpSpPr>
        <p:grpSpPr>
          <a:xfrm>
            <a:off x="1654412" y="971306"/>
            <a:ext cx="574511" cy="874709"/>
            <a:chOff x="1715404" y="1112080"/>
            <a:chExt cx="642270" cy="977984"/>
          </a:xfrm>
        </p:grpSpPr>
        <p:grpSp>
          <p:nvGrpSpPr>
            <p:cNvPr id="5562" name="Google Shape;5562;p84"/>
            <p:cNvGrpSpPr/>
            <p:nvPr/>
          </p:nvGrpSpPr>
          <p:grpSpPr>
            <a:xfrm>
              <a:off x="1715404" y="1112080"/>
              <a:ext cx="642270" cy="977984"/>
              <a:chOff x="1715404" y="1112080"/>
              <a:chExt cx="642270" cy="977984"/>
            </a:xfrm>
          </p:grpSpPr>
          <p:sp>
            <p:nvSpPr>
              <p:cNvPr id="5563" name="Google Shape;5563;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4"/>
            <p:cNvGrpSpPr/>
            <p:nvPr/>
          </p:nvGrpSpPr>
          <p:grpSpPr>
            <a:xfrm>
              <a:off x="1768927" y="1165603"/>
              <a:ext cx="535225" cy="851367"/>
              <a:chOff x="1768927" y="1165603"/>
              <a:chExt cx="535225" cy="851367"/>
            </a:xfrm>
          </p:grpSpPr>
          <p:sp>
            <p:nvSpPr>
              <p:cNvPr id="5566" name="Google Shape;5566;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1822449" y="1219125"/>
              <a:ext cx="428180" cy="718859"/>
              <a:chOff x="1822449" y="1219125"/>
              <a:chExt cx="428180" cy="718859"/>
            </a:xfrm>
          </p:grpSpPr>
          <p:sp>
            <p:nvSpPr>
              <p:cNvPr id="5569" name="Google Shape;5569;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4"/>
            <p:cNvGrpSpPr/>
            <p:nvPr/>
          </p:nvGrpSpPr>
          <p:grpSpPr>
            <a:xfrm>
              <a:off x="1875972" y="1272648"/>
              <a:ext cx="321135" cy="586939"/>
              <a:chOff x="1875972" y="1272648"/>
              <a:chExt cx="321135" cy="586939"/>
            </a:xfrm>
          </p:grpSpPr>
          <p:sp>
            <p:nvSpPr>
              <p:cNvPr id="5572" name="Google Shape;5572;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4" name="Google Shape;5574;p84"/>
          <p:cNvGrpSpPr/>
          <p:nvPr/>
        </p:nvGrpSpPr>
        <p:grpSpPr>
          <a:xfrm>
            <a:off x="7761573" y="3528028"/>
            <a:ext cx="293855" cy="644170"/>
            <a:chOff x="241025" y="3151575"/>
            <a:chExt cx="293855" cy="644170"/>
          </a:xfrm>
        </p:grpSpPr>
        <p:sp>
          <p:nvSpPr>
            <p:cNvPr id="5575" name="Google Shape;5575;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84"/>
          <p:cNvGrpSpPr/>
          <p:nvPr/>
        </p:nvGrpSpPr>
        <p:grpSpPr>
          <a:xfrm>
            <a:off x="709557" y="2728028"/>
            <a:ext cx="1779649" cy="591620"/>
            <a:chOff x="246070" y="1983375"/>
            <a:chExt cx="1855347" cy="616849"/>
          </a:xfrm>
        </p:grpSpPr>
        <p:sp>
          <p:nvSpPr>
            <p:cNvPr id="5578" name="Google Shape;5578;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4"/>
          <p:cNvGrpSpPr/>
          <p:nvPr/>
        </p:nvGrpSpPr>
        <p:grpSpPr>
          <a:xfrm>
            <a:off x="2320424" y="971306"/>
            <a:ext cx="711055" cy="745993"/>
            <a:chOff x="2496269" y="1171698"/>
            <a:chExt cx="761953" cy="799392"/>
          </a:xfrm>
        </p:grpSpPr>
        <p:grpSp>
          <p:nvGrpSpPr>
            <p:cNvPr id="5588" name="Google Shape;5588;p84"/>
            <p:cNvGrpSpPr/>
            <p:nvPr/>
          </p:nvGrpSpPr>
          <p:grpSpPr>
            <a:xfrm>
              <a:off x="2496269" y="1171698"/>
              <a:ext cx="761953" cy="723022"/>
              <a:chOff x="2496269" y="1171698"/>
              <a:chExt cx="761953" cy="723022"/>
            </a:xfrm>
          </p:grpSpPr>
          <p:sp>
            <p:nvSpPr>
              <p:cNvPr id="5589" name="Google Shape;5589;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496269" y="1171698"/>
                <a:ext cx="761953" cy="723022"/>
                <a:chOff x="2496269" y="1120652"/>
                <a:chExt cx="761953" cy="723022"/>
              </a:xfrm>
            </p:grpSpPr>
            <p:grpSp>
              <p:nvGrpSpPr>
                <p:cNvPr id="5592" name="Google Shape;5592;p84"/>
                <p:cNvGrpSpPr/>
                <p:nvPr/>
              </p:nvGrpSpPr>
              <p:grpSpPr>
                <a:xfrm>
                  <a:off x="2496269" y="1120652"/>
                  <a:ext cx="761953" cy="723022"/>
                  <a:chOff x="2496269" y="1120652"/>
                  <a:chExt cx="761953" cy="723022"/>
                </a:xfrm>
              </p:grpSpPr>
              <p:grpSp>
                <p:nvGrpSpPr>
                  <p:cNvPr id="5593" name="Google Shape;5593;p84"/>
                  <p:cNvGrpSpPr/>
                  <p:nvPr/>
                </p:nvGrpSpPr>
                <p:grpSpPr>
                  <a:xfrm>
                    <a:off x="2496269" y="1304589"/>
                    <a:ext cx="407089" cy="305057"/>
                    <a:chOff x="2496269" y="1304589"/>
                    <a:chExt cx="407089" cy="305057"/>
                  </a:xfrm>
                </p:grpSpPr>
                <p:sp>
                  <p:nvSpPr>
                    <p:cNvPr id="5594" name="Google Shape;5594;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4"/>
                  <p:cNvGrpSpPr/>
                  <p:nvPr/>
                </p:nvGrpSpPr>
                <p:grpSpPr>
                  <a:xfrm>
                    <a:off x="2586468" y="1493376"/>
                    <a:ext cx="358850" cy="349656"/>
                    <a:chOff x="2586468" y="1493376"/>
                    <a:chExt cx="358850" cy="349656"/>
                  </a:xfrm>
                </p:grpSpPr>
                <p:sp>
                  <p:nvSpPr>
                    <p:cNvPr id="5597" name="Google Shape;5597;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84"/>
                  <p:cNvGrpSpPr/>
                  <p:nvPr/>
                </p:nvGrpSpPr>
                <p:grpSpPr>
                  <a:xfrm>
                    <a:off x="2807939" y="1494024"/>
                    <a:ext cx="358857" cy="349650"/>
                    <a:chOff x="2807939" y="1494024"/>
                    <a:chExt cx="358857" cy="349650"/>
                  </a:xfrm>
                </p:grpSpPr>
                <p:sp>
                  <p:nvSpPr>
                    <p:cNvPr id="5600" name="Google Shape;5600;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4"/>
                  <p:cNvGrpSpPr/>
                  <p:nvPr/>
                </p:nvGrpSpPr>
                <p:grpSpPr>
                  <a:xfrm>
                    <a:off x="2851133" y="1305635"/>
                    <a:ext cx="407089" cy="305057"/>
                    <a:chOff x="2851133" y="1305635"/>
                    <a:chExt cx="407089" cy="305057"/>
                  </a:xfrm>
                </p:grpSpPr>
                <p:sp>
                  <p:nvSpPr>
                    <p:cNvPr id="5603" name="Google Shape;5603;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4"/>
                  <p:cNvGrpSpPr/>
                  <p:nvPr/>
                </p:nvGrpSpPr>
                <p:grpSpPr>
                  <a:xfrm>
                    <a:off x="2727495" y="1120652"/>
                    <a:ext cx="300271" cy="396358"/>
                    <a:chOff x="2727495" y="1120652"/>
                    <a:chExt cx="300271" cy="396358"/>
                  </a:xfrm>
                </p:grpSpPr>
                <p:sp>
                  <p:nvSpPr>
                    <p:cNvPr id="5606" name="Google Shape;5606;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8" name="Google Shape;5608;p84"/>
                <p:cNvGrpSpPr/>
                <p:nvPr/>
              </p:nvGrpSpPr>
              <p:grpSpPr>
                <a:xfrm>
                  <a:off x="2722305" y="1350460"/>
                  <a:ext cx="308357" cy="308344"/>
                  <a:chOff x="2722305" y="1350460"/>
                  <a:chExt cx="308357" cy="308344"/>
                </a:xfrm>
              </p:grpSpPr>
              <p:sp>
                <p:nvSpPr>
                  <p:cNvPr id="5609" name="Google Shape;5609;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84"/>
                  <p:cNvGrpSpPr/>
                  <p:nvPr/>
                </p:nvGrpSpPr>
                <p:grpSpPr>
                  <a:xfrm>
                    <a:off x="2725064" y="1364529"/>
                    <a:ext cx="297954" cy="280182"/>
                    <a:chOff x="2725064" y="1364529"/>
                    <a:chExt cx="297954" cy="280182"/>
                  </a:xfrm>
                </p:grpSpPr>
                <p:sp>
                  <p:nvSpPr>
                    <p:cNvPr id="5611" name="Google Shape;5611;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16" name="Google Shape;5616;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4"/>
          <p:cNvGrpSpPr/>
          <p:nvPr/>
        </p:nvGrpSpPr>
        <p:grpSpPr>
          <a:xfrm>
            <a:off x="3909124" y="2727412"/>
            <a:ext cx="1569144" cy="591015"/>
            <a:chOff x="3820100" y="3023049"/>
            <a:chExt cx="1303926" cy="491162"/>
          </a:xfrm>
        </p:grpSpPr>
        <p:grpSp>
          <p:nvGrpSpPr>
            <p:cNvPr id="5622" name="Google Shape;5622;p84"/>
            <p:cNvGrpSpPr/>
            <p:nvPr/>
          </p:nvGrpSpPr>
          <p:grpSpPr>
            <a:xfrm>
              <a:off x="3820100" y="3023072"/>
              <a:ext cx="1303926" cy="491139"/>
              <a:chOff x="3820100" y="3023072"/>
              <a:chExt cx="1303926" cy="491139"/>
            </a:xfrm>
          </p:grpSpPr>
          <p:sp>
            <p:nvSpPr>
              <p:cNvPr id="5623" name="Google Shape;5623;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4"/>
            <p:cNvGrpSpPr/>
            <p:nvPr/>
          </p:nvGrpSpPr>
          <p:grpSpPr>
            <a:xfrm>
              <a:off x="4132439" y="3023645"/>
              <a:ext cx="393633" cy="177096"/>
              <a:chOff x="4132439" y="3023645"/>
              <a:chExt cx="393633" cy="177096"/>
            </a:xfrm>
          </p:grpSpPr>
          <p:sp>
            <p:nvSpPr>
              <p:cNvPr id="5626" name="Google Shape;5626;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84"/>
            <p:cNvGrpSpPr/>
            <p:nvPr/>
          </p:nvGrpSpPr>
          <p:grpSpPr>
            <a:xfrm>
              <a:off x="3921811" y="3023049"/>
              <a:ext cx="1002397" cy="388943"/>
              <a:chOff x="3921811" y="3023049"/>
              <a:chExt cx="1002397" cy="388943"/>
            </a:xfrm>
          </p:grpSpPr>
          <p:sp>
            <p:nvSpPr>
              <p:cNvPr id="5629" name="Google Shape;5629;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4"/>
            <p:cNvGrpSpPr/>
            <p:nvPr/>
          </p:nvGrpSpPr>
          <p:grpSpPr>
            <a:xfrm>
              <a:off x="4023645" y="3023049"/>
              <a:ext cx="683032" cy="286722"/>
              <a:chOff x="4023645" y="3023049"/>
              <a:chExt cx="683032" cy="286722"/>
            </a:xfrm>
          </p:grpSpPr>
          <p:sp>
            <p:nvSpPr>
              <p:cNvPr id="5632" name="Google Shape;5632;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4" name="Google Shape;5634;p84"/>
          <p:cNvGrpSpPr/>
          <p:nvPr/>
        </p:nvGrpSpPr>
        <p:grpSpPr>
          <a:xfrm>
            <a:off x="1541246" y="1854257"/>
            <a:ext cx="713522" cy="688025"/>
            <a:chOff x="1706078" y="2092648"/>
            <a:chExt cx="660913" cy="637296"/>
          </a:xfrm>
        </p:grpSpPr>
        <p:sp>
          <p:nvSpPr>
            <p:cNvPr id="5635" name="Google Shape;5635;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6" name="Google Shape;5636;p84"/>
            <p:cNvGrpSpPr/>
            <p:nvPr/>
          </p:nvGrpSpPr>
          <p:grpSpPr>
            <a:xfrm>
              <a:off x="1706078" y="2092648"/>
              <a:ext cx="660913" cy="575241"/>
              <a:chOff x="1706078" y="2092648"/>
              <a:chExt cx="660913" cy="575241"/>
            </a:xfrm>
          </p:grpSpPr>
          <p:sp>
            <p:nvSpPr>
              <p:cNvPr id="5637" name="Google Shape;5637;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0" name="Google Shape;5640;p84"/>
          <p:cNvGrpSpPr/>
          <p:nvPr/>
        </p:nvGrpSpPr>
        <p:grpSpPr>
          <a:xfrm>
            <a:off x="6303104" y="971806"/>
            <a:ext cx="1317459" cy="684168"/>
            <a:chOff x="238125" y="999450"/>
            <a:chExt cx="7140700" cy="3708225"/>
          </a:xfrm>
        </p:grpSpPr>
        <p:sp>
          <p:nvSpPr>
            <p:cNvPr id="5641" name="Google Shape;5641;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3" name="Shape 5653"/>
        <p:cNvGrpSpPr/>
        <p:nvPr/>
      </p:nvGrpSpPr>
      <p:grpSpPr>
        <a:xfrm>
          <a:off x="0" y="0"/>
          <a:ext cx="0" cy="0"/>
          <a:chOff x="0" y="0"/>
          <a:chExt cx="0" cy="0"/>
        </a:xfrm>
      </p:grpSpPr>
      <p:grpSp>
        <p:nvGrpSpPr>
          <p:cNvPr id="5654" name="Google Shape;5654;p85"/>
          <p:cNvGrpSpPr/>
          <p:nvPr/>
        </p:nvGrpSpPr>
        <p:grpSpPr>
          <a:xfrm>
            <a:off x="717025" y="967615"/>
            <a:ext cx="1636117" cy="1526144"/>
            <a:chOff x="729238" y="1179665"/>
            <a:chExt cx="1636117" cy="1526144"/>
          </a:xfrm>
        </p:grpSpPr>
        <p:grpSp>
          <p:nvGrpSpPr>
            <p:cNvPr id="5655" name="Google Shape;5655;p85"/>
            <p:cNvGrpSpPr/>
            <p:nvPr/>
          </p:nvGrpSpPr>
          <p:grpSpPr>
            <a:xfrm>
              <a:off x="729238" y="1179665"/>
              <a:ext cx="80700" cy="1526144"/>
              <a:chOff x="729238" y="1179665"/>
              <a:chExt cx="80700" cy="1526144"/>
            </a:xfrm>
          </p:grpSpPr>
          <p:sp>
            <p:nvSpPr>
              <p:cNvPr id="5656" name="Google Shape;5656;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85"/>
            <p:cNvGrpSpPr/>
            <p:nvPr/>
          </p:nvGrpSpPr>
          <p:grpSpPr>
            <a:xfrm>
              <a:off x="903098" y="1179665"/>
              <a:ext cx="80700" cy="1526144"/>
              <a:chOff x="903098" y="1179665"/>
              <a:chExt cx="80700" cy="1526144"/>
            </a:xfrm>
          </p:grpSpPr>
          <p:sp>
            <p:nvSpPr>
              <p:cNvPr id="5667" name="Google Shape;5667;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85"/>
            <p:cNvGrpSpPr/>
            <p:nvPr/>
          </p:nvGrpSpPr>
          <p:grpSpPr>
            <a:xfrm>
              <a:off x="1076958" y="1179665"/>
              <a:ext cx="80700" cy="1526144"/>
              <a:chOff x="1076958" y="1179665"/>
              <a:chExt cx="80700" cy="1526144"/>
            </a:xfrm>
          </p:grpSpPr>
          <p:sp>
            <p:nvSpPr>
              <p:cNvPr id="5678" name="Google Shape;5678;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5"/>
            <p:cNvGrpSpPr/>
            <p:nvPr/>
          </p:nvGrpSpPr>
          <p:grpSpPr>
            <a:xfrm>
              <a:off x="1247707" y="1179665"/>
              <a:ext cx="80700" cy="1526144"/>
              <a:chOff x="1247707" y="1179665"/>
              <a:chExt cx="80700" cy="1526144"/>
            </a:xfrm>
          </p:grpSpPr>
          <p:sp>
            <p:nvSpPr>
              <p:cNvPr id="5689" name="Google Shape;5689;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5"/>
            <p:cNvGrpSpPr/>
            <p:nvPr/>
          </p:nvGrpSpPr>
          <p:grpSpPr>
            <a:xfrm>
              <a:off x="1421567" y="1179665"/>
              <a:ext cx="80700" cy="1526144"/>
              <a:chOff x="1421567" y="1179665"/>
              <a:chExt cx="80700" cy="1526144"/>
            </a:xfrm>
          </p:grpSpPr>
          <p:sp>
            <p:nvSpPr>
              <p:cNvPr id="5700" name="Google Shape;5700;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85"/>
            <p:cNvGrpSpPr/>
            <p:nvPr/>
          </p:nvGrpSpPr>
          <p:grpSpPr>
            <a:xfrm>
              <a:off x="1592327" y="1179665"/>
              <a:ext cx="80700" cy="1526144"/>
              <a:chOff x="1592327" y="1179665"/>
              <a:chExt cx="80700" cy="1526144"/>
            </a:xfrm>
          </p:grpSpPr>
          <p:sp>
            <p:nvSpPr>
              <p:cNvPr id="5711" name="Google Shape;5711;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5"/>
            <p:cNvGrpSpPr/>
            <p:nvPr/>
          </p:nvGrpSpPr>
          <p:grpSpPr>
            <a:xfrm>
              <a:off x="1766187" y="1179665"/>
              <a:ext cx="80700" cy="1526144"/>
              <a:chOff x="1766187" y="1179665"/>
              <a:chExt cx="80700" cy="1526144"/>
            </a:xfrm>
          </p:grpSpPr>
          <p:sp>
            <p:nvSpPr>
              <p:cNvPr id="5722" name="Google Shape;5722;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5"/>
            <p:cNvGrpSpPr/>
            <p:nvPr/>
          </p:nvGrpSpPr>
          <p:grpSpPr>
            <a:xfrm>
              <a:off x="1936935" y="1179665"/>
              <a:ext cx="80700" cy="1526144"/>
              <a:chOff x="1936935" y="1179665"/>
              <a:chExt cx="80700" cy="1526144"/>
            </a:xfrm>
          </p:grpSpPr>
          <p:sp>
            <p:nvSpPr>
              <p:cNvPr id="5733" name="Google Shape;5733;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5"/>
            <p:cNvGrpSpPr/>
            <p:nvPr/>
          </p:nvGrpSpPr>
          <p:grpSpPr>
            <a:xfrm>
              <a:off x="2110795" y="1179665"/>
              <a:ext cx="80700" cy="1526144"/>
              <a:chOff x="2110795" y="1179665"/>
              <a:chExt cx="80700" cy="1526144"/>
            </a:xfrm>
          </p:grpSpPr>
          <p:sp>
            <p:nvSpPr>
              <p:cNvPr id="5744" name="Google Shape;5744;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5"/>
            <p:cNvGrpSpPr/>
            <p:nvPr/>
          </p:nvGrpSpPr>
          <p:grpSpPr>
            <a:xfrm>
              <a:off x="2284655" y="1179665"/>
              <a:ext cx="80700" cy="1526144"/>
              <a:chOff x="2284655" y="1179665"/>
              <a:chExt cx="80700" cy="1526144"/>
            </a:xfrm>
          </p:grpSpPr>
          <p:sp>
            <p:nvSpPr>
              <p:cNvPr id="5755" name="Google Shape;5755;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5" name="Google Shape;5765;p85"/>
          <p:cNvGrpSpPr/>
          <p:nvPr/>
        </p:nvGrpSpPr>
        <p:grpSpPr>
          <a:xfrm>
            <a:off x="2611692" y="986753"/>
            <a:ext cx="1364248" cy="1102133"/>
            <a:chOff x="2623904" y="1198803"/>
            <a:chExt cx="1364248" cy="1102133"/>
          </a:xfrm>
        </p:grpSpPr>
        <p:grpSp>
          <p:nvGrpSpPr>
            <p:cNvPr id="5766" name="Google Shape;5766;p85"/>
            <p:cNvGrpSpPr/>
            <p:nvPr/>
          </p:nvGrpSpPr>
          <p:grpSpPr>
            <a:xfrm>
              <a:off x="2623907" y="1198803"/>
              <a:ext cx="1364245" cy="273000"/>
              <a:chOff x="2623907" y="1198803"/>
              <a:chExt cx="1364245" cy="273000"/>
            </a:xfrm>
          </p:grpSpPr>
          <p:sp>
            <p:nvSpPr>
              <p:cNvPr id="5767" name="Google Shape;5767;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5"/>
            <p:cNvGrpSpPr/>
            <p:nvPr/>
          </p:nvGrpSpPr>
          <p:grpSpPr>
            <a:xfrm>
              <a:off x="2623904" y="1476964"/>
              <a:ext cx="1364245" cy="273000"/>
              <a:chOff x="2623904" y="1476964"/>
              <a:chExt cx="1364245" cy="273000"/>
            </a:xfrm>
          </p:grpSpPr>
          <p:sp>
            <p:nvSpPr>
              <p:cNvPr id="5773" name="Google Shape;5773;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5"/>
            <p:cNvGrpSpPr/>
            <p:nvPr/>
          </p:nvGrpSpPr>
          <p:grpSpPr>
            <a:xfrm>
              <a:off x="2623907" y="1749775"/>
              <a:ext cx="1364245" cy="273000"/>
              <a:chOff x="2623907" y="1749775"/>
              <a:chExt cx="1364245" cy="273000"/>
            </a:xfrm>
          </p:grpSpPr>
          <p:sp>
            <p:nvSpPr>
              <p:cNvPr id="5779" name="Google Shape;5779;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5"/>
            <p:cNvGrpSpPr/>
            <p:nvPr/>
          </p:nvGrpSpPr>
          <p:grpSpPr>
            <a:xfrm>
              <a:off x="2623904" y="2027936"/>
              <a:ext cx="1364245" cy="273000"/>
              <a:chOff x="2623904" y="2027936"/>
              <a:chExt cx="1364245" cy="273000"/>
            </a:xfrm>
          </p:grpSpPr>
          <p:sp>
            <p:nvSpPr>
              <p:cNvPr id="5785" name="Google Shape;5785;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0" name="Google Shape;5790;p85"/>
          <p:cNvGrpSpPr/>
          <p:nvPr/>
        </p:nvGrpSpPr>
        <p:grpSpPr>
          <a:xfrm>
            <a:off x="2601153" y="2445826"/>
            <a:ext cx="1387541" cy="159124"/>
            <a:chOff x="3200660" y="2180272"/>
            <a:chExt cx="2563824" cy="378237"/>
          </a:xfrm>
        </p:grpSpPr>
        <p:sp>
          <p:nvSpPr>
            <p:cNvPr id="5791" name="Google Shape;5791;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5"/>
          <p:cNvGrpSpPr/>
          <p:nvPr/>
        </p:nvGrpSpPr>
        <p:grpSpPr>
          <a:xfrm>
            <a:off x="2597677" y="2723590"/>
            <a:ext cx="1390502" cy="159625"/>
            <a:chOff x="3530150" y="2790075"/>
            <a:chExt cx="1962600" cy="225300"/>
          </a:xfrm>
        </p:grpSpPr>
        <p:sp>
          <p:nvSpPr>
            <p:cNvPr id="5810" name="Google Shape;5810;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5"/>
          <p:cNvGrpSpPr/>
          <p:nvPr/>
        </p:nvGrpSpPr>
        <p:grpSpPr>
          <a:xfrm>
            <a:off x="2597735" y="3001855"/>
            <a:ext cx="1411629" cy="154175"/>
            <a:chOff x="3558802" y="4011244"/>
            <a:chExt cx="1866000" cy="111600"/>
          </a:xfrm>
        </p:grpSpPr>
        <p:sp>
          <p:nvSpPr>
            <p:cNvPr id="5813" name="Google Shape;5813;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5"/>
          <p:cNvGrpSpPr/>
          <p:nvPr/>
        </p:nvGrpSpPr>
        <p:grpSpPr>
          <a:xfrm>
            <a:off x="2598023" y="2207425"/>
            <a:ext cx="1383503" cy="119761"/>
            <a:chOff x="3465975" y="2270258"/>
            <a:chExt cx="1986364" cy="171947"/>
          </a:xfrm>
        </p:grpSpPr>
        <p:sp>
          <p:nvSpPr>
            <p:cNvPr id="5816" name="Google Shape;5816;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5"/>
          <p:cNvGrpSpPr/>
          <p:nvPr/>
        </p:nvGrpSpPr>
        <p:grpSpPr>
          <a:xfrm>
            <a:off x="2609030" y="3571198"/>
            <a:ext cx="1369531" cy="195460"/>
            <a:chOff x="723300" y="4253549"/>
            <a:chExt cx="2276482" cy="324900"/>
          </a:xfrm>
        </p:grpSpPr>
        <p:sp>
          <p:nvSpPr>
            <p:cNvPr id="5825" name="Google Shape;5825;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5"/>
          <p:cNvGrpSpPr/>
          <p:nvPr/>
        </p:nvGrpSpPr>
        <p:grpSpPr>
          <a:xfrm>
            <a:off x="2598591" y="3272439"/>
            <a:ext cx="1389066" cy="180119"/>
            <a:chOff x="705948" y="3788465"/>
            <a:chExt cx="2308953" cy="299400"/>
          </a:xfrm>
        </p:grpSpPr>
        <p:sp>
          <p:nvSpPr>
            <p:cNvPr id="5831" name="Google Shape;5831;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5"/>
          <p:cNvGrpSpPr/>
          <p:nvPr/>
        </p:nvGrpSpPr>
        <p:grpSpPr>
          <a:xfrm>
            <a:off x="4195581" y="1876393"/>
            <a:ext cx="1433821" cy="191501"/>
            <a:chOff x="4273350" y="2088443"/>
            <a:chExt cx="1433821" cy="191501"/>
          </a:xfrm>
        </p:grpSpPr>
        <p:grpSp>
          <p:nvGrpSpPr>
            <p:cNvPr id="5837" name="Google Shape;5837;p85"/>
            <p:cNvGrpSpPr/>
            <p:nvPr/>
          </p:nvGrpSpPr>
          <p:grpSpPr>
            <a:xfrm>
              <a:off x="4273350" y="2088443"/>
              <a:ext cx="1433821" cy="0"/>
              <a:chOff x="5224975" y="2962250"/>
              <a:chExt cx="1544400" cy="0"/>
            </a:xfrm>
          </p:grpSpPr>
          <p:cxnSp>
            <p:nvCxnSpPr>
              <p:cNvPr id="5838" name="Google Shape;5838;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39" name="Google Shape;5839;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40" name="Google Shape;5840;p85"/>
            <p:cNvGrpSpPr/>
            <p:nvPr/>
          </p:nvGrpSpPr>
          <p:grpSpPr>
            <a:xfrm>
              <a:off x="4273350" y="2279944"/>
              <a:ext cx="1433821" cy="0"/>
              <a:chOff x="5224975" y="2962250"/>
              <a:chExt cx="1544400" cy="0"/>
            </a:xfrm>
          </p:grpSpPr>
          <p:cxnSp>
            <p:nvCxnSpPr>
              <p:cNvPr id="5841" name="Google Shape;5841;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2" name="Google Shape;5842;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43" name="Google Shape;5843;p85"/>
          <p:cNvGrpSpPr/>
          <p:nvPr/>
        </p:nvGrpSpPr>
        <p:grpSpPr>
          <a:xfrm>
            <a:off x="2646528" y="3885297"/>
            <a:ext cx="1304609" cy="294074"/>
            <a:chOff x="2658741" y="4097347"/>
            <a:chExt cx="1304609" cy="294074"/>
          </a:xfrm>
        </p:grpSpPr>
        <p:grpSp>
          <p:nvGrpSpPr>
            <p:cNvPr id="5844" name="Google Shape;5844;p85"/>
            <p:cNvGrpSpPr/>
            <p:nvPr/>
          </p:nvGrpSpPr>
          <p:grpSpPr>
            <a:xfrm>
              <a:off x="2658741" y="4097347"/>
              <a:ext cx="118572" cy="294074"/>
              <a:chOff x="3343310" y="4475555"/>
              <a:chExt cx="127717" cy="316753"/>
            </a:xfrm>
          </p:grpSpPr>
          <p:sp>
            <p:nvSpPr>
              <p:cNvPr id="5845" name="Google Shape;5845;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5"/>
            <p:cNvGrpSpPr/>
            <p:nvPr/>
          </p:nvGrpSpPr>
          <p:grpSpPr>
            <a:xfrm>
              <a:off x="3815519" y="4098388"/>
              <a:ext cx="147831" cy="291991"/>
              <a:chOff x="3527539" y="4476677"/>
              <a:chExt cx="159232" cy="314510"/>
            </a:xfrm>
          </p:grpSpPr>
          <p:sp>
            <p:nvSpPr>
              <p:cNvPr id="5848" name="Google Shape;5848;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5"/>
            <p:cNvGrpSpPr/>
            <p:nvPr/>
          </p:nvGrpSpPr>
          <p:grpSpPr>
            <a:xfrm>
              <a:off x="3511696" y="4098388"/>
              <a:ext cx="147831" cy="291991"/>
              <a:chOff x="3527539" y="4476677"/>
              <a:chExt cx="159232" cy="314510"/>
            </a:xfrm>
          </p:grpSpPr>
          <p:sp>
            <p:nvSpPr>
              <p:cNvPr id="5851" name="Google Shape;5851;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5"/>
            <p:cNvGrpSpPr/>
            <p:nvPr/>
          </p:nvGrpSpPr>
          <p:grpSpPr>
            <a:xfrm>
              <a:off x="3207874" y="4098388"/>
              <a:ext cx="147831" cy="291991"/>
              <a:chOff x="3527539" y="4476677"/>
              <a:chExt cx="159232" cy="314510"/>
            </a:xfrm>
          </p:grpSpPr>
          <p:sp>
            <p:nvSpPr>
              <p:cNvPr id="5854" name="Google Shape;5854;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5"/>
            <p:cNvGrpSpPr/>
            <p:nvPr/>
          </p:nvGrpSpPr>
          <p:grpSpPr>
            <a:xfrm>
              <a:off x="2933305" y="4097347"/>
              <a:ext cx="118572" cy="294074"/>
              <a:chOff x="3343310" y="4475555"/>
              <a:chExt cx="127717" cy="316753"/>
            </a:xfrm>
          </p:grpSpPr>
          <p:sp>
            <p:nvSpPr>
              <p:cNvPr id="5857" name="Google Shape;5857;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9" name="Google Shape;5859;p85"/>
          <p:cNvGrpSpPr/>
          <p:nvPr/>
        </p:nvGrpSpPr>
        <p:grpSpPr>
          <a:xfrm>
            <a:off x="4197136" y="963991"/>
            <a:ext cx="1430711" cy="751237"/>
            <a:chOff x="5159450" y="1919950"/>
            <a:chExt cx="1541050" cy="862500"/>
          </a:xfrm>
        </p:grpSpPr>
        <p:sp>
          <p:nvSpPr>
            <p:cNvPr id="5860" name="Google Shape;5860;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61" name="Google Shape;5861;p85"/>
            <p:cNvGrpSpPr/>
            <p:nvPr/>
          </p:nvGrpSpPr>
          <p:grpSpPr>
            <a:xfrm>
              <a:off x="5159450" y="1919950"/>
              <a:ext cx="1541050" cy="862500"/>
              <a:chOff x="5159450" y="1919950"/>
              <a:chExt cx="1541050" cy="862500"/>
            </a:xfrm>
          </p:grpSpPr>
          <p:cxnSp>
            <p:nvCxnSpPr>
              <p:cNvPr id="5862" name="Google Shape;5862;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63" name="Google Shape;5863;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64" name="Google Shape;5864;p85"/>
          <p:cNvGrpSpPr/>
          <p:nvPr/>
        </p:nvGrpSpPr>
        <p:grpSpPr>
          <a:xfrm>
            <a:off x="4245274" y="2227761"/>
            <a:ext cx="1334436" cy="967914"/>
            <a:chOff x="4294923" y="2439811"/>
            <a:chExt cx="1334436" cy="967914"/>
          </a:xfrm>
        </p:grpSpPr>
        <p:grpSp>
          <p:nvGrpSpPr>
            <p:cNvPr id="5865" name="Google Shape;5865;p85"/>
            <p:cNvGrpSpPr/>
            <p:nvPr/>
          </p:nvGrpSpPr>
          <p:grpSpPr>
            <a:xfrm>
              <a:off x="4960455" y="2469658"/>
              <a:ext cx="668904" cy="885524"/>
              <a:chOff x="4960455" y="2469658"/>
              <a:chExt cx="668904" cy="885524"/>
            </a:xfrm>
          </p:grpSpPr>
          <p:sp>
            <p:nvSpPr>
              <p:cNvPr id="5866" name="Google Shape;5866;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4294923" y="2469658"/>
              <a:ext cx="668951" cy="885524"/>
              <a:chOff x="4294923" y="2469658"/>
              <a:chExt cx="668951" cy="885524"/>
            </a:xfrm>
          </p:grpSpPr>
          <p:sp>
            <p:nvSpPr>
              <p:cNvPr id="5873" name="Google Shape;5873;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5"/>
          <p:cNvGrpSpPr/>
          <p:nvPr/>
        </p:nvGrpSpPr>
        <p:grpSpPr>
          <a:xfrm>
            <a:off x="4231477" y="3282206"/>
            <a:ext cx="1430949" cy="897289"/>
            <a:chOff x="4351371" y="3547942"/>
            <a:chExt cx="1345130" cy="843475"/>
          </a:xfrm>
        </p:grpSpPr>
        <p:grpSp>
          <p:nvGrpSpPr>
            <p:cNvPr id="5881" name="Google Shape;5881;p85"/>
            <p:cNvGrpSpPr/>
            <p:nvPr/>
          </p:nvGrpSpPr>
          <p:grpSpPr>
            <a:xfrm>
              <a:off x="4351371" y="4209917"/>
              <a:ext cx="1345130" cy="181500"/>
              <a:chOff x="4351371" y="4209917"/>
              <a:chExt cx="1345130" cy="181500"/>
            </a:xfrm>
          </p:grpSpPr>
          <p:sp>
            <p:nvSpPr>
              <p:cNvPr id="5882" name="Google Shape;5882;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3" name="Google Shape;5883;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84" name="Google Shape;5884;p85"/>
            <p:cNvGrpSpPr/>
            <p:nvPr/>
          </p:nvGrpSpPr>
          <p:grpSpPr>
            <a:xfrm>
              <a:off x="4403010" y="3985221"/>
              <a:ext cx="1109518" cy="181500"/>
              <a:chOff x="4403010" y="3985221"/>
              <a:chExt cx="1109518" cy="181500"/>
            </a:xfrm>
          </p:grpSpPr>
          <p:sp>
            <p:nvSpPr>
              <p:cNvPr id="5885" name="Google Shape;5885;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6" name="Google Shape;5886;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87" name="Google Shape;5887;p85"/>
            <p:cNvGrpSpPr/>
            <p:nvPr/>
          </p:nvGrpSpPr>
          <p:grpSpPr>
            <a:xfrm>
              <a:off x="4618704" y="3766582"/>
              <a:ext cx="807858" cy="181500"/>
              <a:chOff x="4618704" y="3766582"/>
              <a:chExt cx="807858" cy="181500"/>
            </a:xfrm>
          </p:grpSpPr>
          <p:sp>
            <p:nvSpPr>
              <p:cNvPr id="5888" name="Google Shape;5888;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9" name="Google Shape;5889;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90" name="Google Shape;5890;p85"/>
            <p:cNvGrpSpPr/>
            <p:nvPr/>
          </p:nvGrpSpPr>
          <p:grpSpPr>
            <a:xfrm>
              <a:off x="4735238" y="3547942"/>
              <a:ext cx="462839" cy="181500"/>
              <a:chOff x="4735238" y="3547942"/>
              <a:chExt cx="462839" cy="181500"/>
            </a:xfrm>
          </p:grpSpPr>
          <p:sp>
            <p:nvSpPr>
              <p:cNvPr id="5891" name="Google Shape;5891;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2" name="Google Shape;5892;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3" name="Google Shape;5893;p85"/>
          <p:cNvGrpSpPr/>
          <p:nvPr/>
        </p:nvGrpSpPr>
        <p:grpSpPr>
          <a:xfrm>
            <a:off x="7407835" y="2217530"/>
            <a:ext cx="1020955" cy="928853"/>
            <a:chOff x="926675" y="238125"/>
            <a:chExt cx="5755100" cy="5232975"/>
          </a:xfrm>
        </p:grpSpPr>
        <p:sp>
          <p:nvSpPr>
            <p:cNvPr id="5894" name="Google Shape;5894;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5"/>
          <p:cNvGrpSpPr/>
          <p:nvPr/>
        </p:nvGrpSpPr>
        <p:grpSpPr>
          <a:xfrm>
            <a:off x="715208" y="2616265"/>
            <a:ext cx="1695374" cy="1560837"/>
            <a:chOff x="727421" y="2828315"/>
            <a:chExt cx="1695374" cy="1560837"/>
          </a:xfrm>
        </p:grpSpPr>
        <p:grpSp>
          <p:nvGrpSpPr>
            <p:cNvPr id="5899" name="Google Shape;5899;p85"/>
            <p:cNvGrpSpPr/>
            <p:nvPr/>
          </p:nvGrpSpPr>
          <p:grpSpPr>
            <a:xfrm>
              <a:off x="727421" y="2828315"/>
              <a:ext cx="1695374" cy="1560837"/>
              <a:chOff x="734799" y="2782450"/>
              <a:chExt cx="1571100" cy="1577400"/>
            </a:xfrm>
          </p:grpSpPr>
          <p:cxnSp>
            <p:nvCxnSpPr>
              <p:cNvPr id="5900" name="Google Shape;5900;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01" name="Google Shape;5901;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02" name="Google Shape;5902;p85"/>
            <p:cNvGrpSpPr/>
            <p:nvPr/>
          </p:nvGrpSpPr>
          <p:grpSpPr>
            <a:xfrm>
              <a:off x="819108" y="2882501"/>
              <a:ext cx="1556791" cy="1426186"/>
              <a:chOff x="819108" y="2882501"/>
              <a:chExt cx="1556791" cy="1426186"/>
            </a:xfrm>
          </p:grpSpPr>
          <p:grpSp>
            <p:nvGrpSpPr>
              <p:cNvPr id="5903" name="Google Shape;5903;p85"/>
              <p:cNvGrpSpPr/>
              <p:nvPr/>
            </p:nvGrpSpPr>
            <p:grpSpPr>
              <a:xfrm>
                <a:off x="819108" y="2882501"/>
                <a:ext cx="103104" cy="1426186"/>
                <a:chOff x="4674013" y="3100904"/>
                <a:chExt cx="122758" cy="1698043"/>
              </a:xfrm>
            </p:grpSpPr>
            <p:sp>
              <p:nvSpPr>
                <p:cNvPr id="5904" name="Google Shape;5904;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5"/>
              <p:cNvGrpSpPr/>
              <p:nvPr/>
            </p:nvGrpSpPr>
            <p:grpSpPr>
              <a:xfrm>
                <a:off x="1062475" y="2882501"/>
                <a:ext cx="103104" cy="1426186"/>
                <a:chOff x="4940438" y="3100904"/>
                <a:chExt cx="122758" cy="1698043"/>
              </a:xfrm>
            </p:grpSpPr>
            <p:sp>
              <p:nvSpPr>
                <p:cNvPr id="5912" name="Google Shape;5912;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5"/>
              <p:cNvGrpSpPr/>
              <p:nvPr/>
            </p:nvGrpSpPr>
            <p:grpSpPr>
              <a:xfrm>
                <a:off x="1299324" y="2882501"/>
                <a:ext cx="103104" cy="1426186"/>
                <a:chOff x="5206863" y="3100904"/>
                <a:chExt cx="122758" cy="1698043"/>
              </a:xfrm>
            </p:grpSpPr>
            <p:sp>
              <p:nvSpPr>
                <p:cNvPr id="5920" name="Google Shape;5920;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85"/>
              <p:cNvGrpSpPr/>
              <p:nvPr/>
            </p:nvGrpSpPr>
            <p:grpSpPr>
              <a:xfrm>
                <a:off x="1786057" y="2882501"/>
                <a:ext cx="103104" cy="1426186"/>
                <a:chOff x="6006138" y="3143629"/>
                <a:chExt cx="122758" cy="1698043"/>
              </a:xfrm>
            </p:grpSpPr>
            <p:sp>
              <p:nvSpPr>
                <p:cNvPr id="5928" name="Google Shape;5928;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5"/>
              <p:cNvGrpSpPr/>
              <p:nvPr/>
            </p:nvGrpSpPr>
            <p:grpSpPr>
              <a:xfrm>
                <a:off x="2029422" y="2882501"/>
                <a:ext cx="103104" cy="1426186"/>
                <a:chOff x="6805413" y="3100904"/>
                <a:chExt cx="122758" cy="1698043"/>
              </a:xfrm>
            </p:grpSpPr>
            <p:sp>
              <p:nvSpPr>
                <p:cNvPr id="5936" name="Google Shape;5936;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5"/>
              <p:cNvGrpSpPr/>
              <p:nvPr/>
            </p:nvGrpSpPr>
            <p:grpSpPr>
              <a:xfrm>
                <a:off x="2272795" y="2882501"/>
                <a:ext cx="103104" cy="1426186"/>
                <a:chOff x="5206863" y="3100904"/>
                <a:chExt cx="122758" cy="1698043"/>
              </a:xfrm>
            </p:grpSpPr>
            <p:sp>
              <p:nvSpPr>
                <p:cNvPr id="5944" name="Google Shape;5944;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5"/>
              <p:cNvGrpSpPr/>
              <p:nvPr/>
            </p:nvGrpSpPr>
            <p:grpSpPr>
              <a:xfrm>
                <a:off x="1542694" y="2882501"/>
                <a:ext cx="103104" cy="1426186"/>
                <a:chOff x="6006138" y="3143629"/>
                <a:chExt cx="122758" cy="1698043"/>
              </a:xfrm>
            </p:grpSpPr>
            <p:sp>
              <p:nvSpPr>
                <p:cNvPr id="5952" name="Google Shape;5952;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9" name="Google Shape;5959;p85"/>
          <p:cNvGrpSpPr/>
          <p:nvPr/>
        </p:nvGrpSpPr>
        <p:grpSpPr>
          <a:xfrm>
            <a:off x="5671259" y="3305987"/>
            <a:ext cx="2749952" cy="870677"/>
            <a:chOff x="238125" y="1725700"/>
            <a:chExt cx="7139025" cy="2260325"/>
          </a:xfrm>
        </p:grpSpPr>
        <p:sp>
          <p:nvSpPr>
            <p:cNvPr id="5960" name="Google Shape;5960;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5"/>
          <p:cNvGrpSpPr/>
          <p:nvPr/>
        </p:nvGrpSpPr>
        <p:grpSpPr>
          <a:xfrm>
            <a:off x="5941423" y="2247733"/>
            <a:ext cx="1105452" cy="916747"/>
            <a:chOff x="5249100" y="1210600"/>
            <a:chExt cx="3502700" cy="2904775"/>
          </a:xfrm>
        </p:grpSpPr>
        <p:sp>
          <p:nvSpPr>
            <p:cNvPr id="5971" name="Google Shape;5971;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5" name="Google Shape;5975;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76" name="Google Shape;5976;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77" name="Google Shape;5977;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78" name="Google Shape;5978;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79" name="Google Shape;5979;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5"/>
          <p:cNvGrpSpPr/>
          <p:nvPr/>
        </p:nvGrpSpPr>
        <p:grpSpPr>
          <a:xfrm>
            <a:off x="7123971" y="967151"/>
            <a:ext cx="1304650" cy="1124856"/>
            <a:chOff x="7287122" y="1165658"/>
            <a:chExt cx="1219413" cy="1051365"/>
          </a:xfrm>
        </p:grpSpPr>
        <p:grpSp>
          <p:nvGrpSpPr>
            <p:cNvPr id="5981" name="Google Shape;5981;p85"/>
            <p:cNvGrpSpPr/>
            <p:nvPr/>
          </p:nvGrpSpPr>
          <p:grpSpPr>
            <a:xfrm>
              <a:off x="7287122" y="1969723"/>
              <a:ext cx="1219413" cy="247300"/>
              <a:chOff x="7287122" y="1969723"/>
              <a:chExt cx="1219413" cy="247300"/>
            </a:xfrm>
          </p:grpSpPr>
          <p:sp>
            <p:nvSpPr>
              <p:cNvPr id="5982" name="Google Shape;5982;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85"/>
              <p:cNvGrpSpPr/>
              <p:nvPr/>
            </p:nvGrpSpPr>
            <p:grpSpPr>
              <a:xfrm>
                <a:off x="7287122" y="2063892"/>
                <a:ext cx="1151753" cy="73428"/>
                <a:chOff x="7287122" y="2063892"/>
                <a:chExt cx="1151753" cy="73428"/>
              </a:xfrm>
            </p:grpSpPr>
            <p:sp>
              <p:nvSpPr>
                <p:cNvPr id="5984" name="Google Shape;5984;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5" name="Google Shape;5985;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86" name="Google Shape;5986;p85"/>
            <p:cNvGrpSpPr/>
            <p:nvPr/>
          </p:nvGrpSpPr>
          <p:grpSpPr>
            <a:xfrm>
              <a:off x="7287122" y="1712201"/>
              <a:ext cx="1219403" cy="246767"/>
              <a:chOff x="7287122" y="1712201"/>
              <a:chExt cx="1219403" cy="246767"/>
            </a:xfrm>
          </p:grpSpPr>
          <p:sp>
            <p:nvSpPr>
              <p:cNvPr id="5987" name="Google Shape;5987;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85"/>
              <p:cNvGrpSpPr/>
              <p:nvPr/>
            </p:nvGrpSpPr>
            <p:grpSpPr>
              <a:xfrm>
                <a:off x="7287122" y="1842861"/>
                <a:ext cx="1005303" cy="73419"/>
                <a:chOff x="7287122" y="1842861"/>
                <a:chExt cx="1005303" cy="73419"/>
              </a:xfrm>
            </p:grpSpPr>
            <p:sp>
              <p:nvSpPr>
                <p:cNvPr id="5989" name="Google Shape;5989;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0" name="Google Shape;5990;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1" name="Google Shape;5991;p85"/>
            <p:cNvGrpSpPr/>
            <p:nvPr/>
          </p:nvGrpSpPr>
          <p:grpSpPr>
            <a:xfrm>
              <a:off x="7287122" y="1447520"/>
              <a:ext cx="1219403" cy="286667"/>
              <a:chOff x="7287122" y="1447520"/>
              <a:chExt cx="1219403" cy="286667"/>
            </a:xfrm>
          </p:grpSpPr>
          <p:sp>
            <p:nvSpPr>
              <p:cNvPr id="5992" name="Google Shape;5992;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85"/>
              <p:cNvGrpSpPr/>
              <p:nvPr/>
            </p:nvGrpSpPr>
            <p:grpSpPr>
              <a:xfrm>
                <a:off x="7287122" y="1581977"/>
                <a:ext cx="852803" cy="73428"/>
                <a:chOff x="7287122" y="1581977"/>
                <a:chExt cx="852803" cy="73428"/>
              </a:xfrm>
            </p:grpSpPr>
            <p:sp>
              <p:nvSpPr>
                <p:cNvPr id="5994" name="Google Shape;5994;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5" name="Google Shape;5995;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6" name="Google Shape;5996;p85"/>
            <p:cNvGrpSpPr/>
            <p:nvPr/>
          </p:nvGrpSpPr>
          <p:grpSpPr>
            <a:xfrm>
              <a:off x="7287122" y="1165658"/>
              <a:ext cx="1219403" cy="344253"/>
              <a:chOff x="7287122" y="1165658"/>
              <a:chExt cx="1219403" cy="344253"/>
            </a:xfrm>
          </p:grpSpPr>
          <p:sp>
            <p:nvSpPr>
              <p:cNvPr id="5997" name="Google Shape;5997;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85"/>
              <p:cNvGrpSpPr/>
              <p:nvPr/>
            </p:nvGrpSpPr>
            <p:grpSpPr>
              <a:xfrm>
                <a:off x="7287122" y="1341025"/>
                <a:ext cx="695703" cy="73419"/>
                <a:chOff x="7287122" y="1341025"/>
                <a:chExt cx="695703" cy="73419"/>
              </a:xfrm>
            </p:grpSpPr>
            <p:sp>
              <p:nvSpPr>
                <p:cNvPr id="5999" name="Google Shape;5999;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01" name="Google Shape;6001;p85"/>
          <p:cNvGrpSpPr/>
          <p:nvPr/>
        </p:nvGrpSpPr>
        <p:grpSpPr>
          <a:xfrm>
            <a:off x="5790463" y="973174"/>
            <a:ext cx="1397729" cy="1098540"/>
            <a:chOff x="5900602" y="1193063"/>
            <a:chExt cx="1299851" cy="1021707"/>
          </a:xfrm>
        </p:grpSpPr>
        <p:grpSp>
          <p:nvGrpSpPr>
            <p:cNvPr id="6002" name="Google Shape;6002;p85"/>
            <p:cNvGrpSpPr/>
            <p:nvPr/>
          </p:nvGrpSpPr>
          <p:grpSpPr>
            <a:xfrm>
              <a:off x="6520337" y="1193063"/>
              <a:ext cx="341815" cy="799959"/>
              <a:chOff x="6520337" y="1193063"/>
              <a:chExt cx="341815" cy="799959"/>
            </a:xfrm>
          </p:grpSpPr>
          <p:grpSp>
            <p:nvGrpSpPr>
              <p:cNvPr id="6003" name="Google Shape;6003;p85"/>
              <p:cNvGrpSpPr/>
              <p:nvPr/>
            </p:nvGrpSpPr>
            <p:grpSpPr>
              <a:xfrm>
                <a:off x="6520337" y="1589527"/>
                <a:ext cx="213950" cy="403494"/>
                <a:chOff x="6520337" y="1589527"/>
                <a:chExt cx="213950" cy="403494"/>
              </a:xfrm>
            </p:grpSpPr>
            <p:sp>
              <p:nvSpPr>
                <p:cNvPr id="6004" name="Google Shape;6004;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5"/>
              <p:cNvGrpSpPr/>
              <p:nvPr/>
            </p:nvGrpSpPr>
            <p:grpSpPr>
              <a:xfrm>
                <a:off x="6577204" y="1193063"/>
                <a:ext cx="284947" cy="464512"/>
                <a:chOff x="6577204" y="1193063"/>
                <a:chExt cx="284947" cy="464512"/>
              </a:xfrm>
            </p:grpSpPr>
            <p:sp>
              <p:nvSpPr>
                <p:cNvPr id="6007" name="Google Shape;6007;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8" name="Google Shape;6008;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09" name="Google Shape;6009;p85"/>
            <p:cNvGrpSpPr/>
            <p:nvPr/>
          </p:nvGrpSpPr>
          <p:grpSpPr>
            <a:xfrm>
              <a:off x="6238903" y="1193063"/>
              <a:ext cx="300475" cy="900152"/>
              <a:chOff x="6238903" y="1193063"/>
              <a:chExt cx="300475" cy="900152"/>
            </a:xfrm>
          </p:grpSpPr>
          <p:grpSp>
            <p:nvGrpSpPr>
              <p:cNvPr id="6010" name="Google Shape;6010;p85"/>
              <p:cNvGrpSpPr/>
              <p:nvPr/>
            </p:nvGrpSpPr>
            <p:grpSpPr>
              <a:xfrm>
                <a:off x="6290865" y="1489315"/>
                <a:ext cx="248514" cy="603900"/>
                <a:chOff x="6290865" y="1489315"/>
                <a:chExt cx="248514" cy="603900"/>
              </a:xfrm>
            </p:grpSpPr>
            <p:sp>
              <p:nvSpPr>
                <p:cNvPr id="6011" name="Google Shape;6011;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5"/>
              <p:cNvGrpSpPr/>
              <p:nvPr/>
            </p:nvGrpSpPr>
            <p:grpSpPr>
              <a:xfrm>
                <a:off x="6238903" y="1193063"/>
                <a:ext cx="284947" cy="333087"/>
                <a:chOff x="6238903" y="1193063"/>
                <a:chExt cx="284947" cy="333087"/>
              </a:xfrm>
            </p:grpSpPr>
            <p:sp>
              <p:nvSpPr>
                <p:cNvPr id="6014" name="Google Shape;6014;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5" name="Google Shape;6015;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16" name="Google Shape;6016;p85"/>
            <p:cNvGrpSpPr/>
            <p:nvPr/>
          </p:nvGrpSpPr>
          <p:grpSpPr>
            <a:xfrm>
              <a:off x="5900602" y="1193063"/>
              <a:ext cx="444345" cy="1021707"/>
              <a:chOff x="5900602" y="1193063"/>
              <a:chExt cx="444345" cy="1021707"/>
            </a:xfrm>
          </p:grpSpPr>
          <p:grpSp>
            <p:nvGrpSpPr>
              <p:cNvPr id="6017" name="Google Shape;6017;p85"/>
              <p:cNvGrpSpPr/>
              <p:nvPr/>
            </p:nvGrpSpPr>
            <p:grpSpPr>
              <a:xfrm>
                <a:off x="6046501" y="1367785"/>
                <a:ext cx="298446" cy="846986"/>
                <a:chOff x="6046501" y="1367785"/>
                <a:chExt cx="298446" cy="846986"/>
              </a:xfrm>
            </p:grpSpPr>
            <p:sp>
              <p:nvSpPr>
                <p:cNvPr id="6018" name="Google Shape;6018;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5"/>
              <p:cNvGrpSpPr/>
              <p:nvPr/>
            </p:nvGrpSpPr>
            <p:grpSpPr>
              <a:xfrm>
                <a:off x="5900602" y="1193063"/>
                <a:ext cx="284947" cy="182312"/>
                <a:chOff x="5900602" y="1193063"/>
                <a:chExt cx="284947" cy="182312"/>
              </a:xfrm>
            </p:grpSpPr>
            <p:sp>
              <p:nvSpPr>
                <p:cNvPr id="6021" name="Google Shape;6021;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2" name="Google Shape;6022;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23" name="Google Shape;6023;p85"/>
            <p:cNvGrpSpPr/>
            <p:nvPr/>
          </p:nvGrpSpPr>
          <p:grpSpPr>
            <a:xfrm>
              <a:off x="6738300" y="1193063"/>
              <a:ext cx="462153" cy="707634"/>
              <a:chOff x="6738300" y="1193063"/>
              <a:chExt cx="462153" cy="707634"/>
            </a:xfrm>
          </p:grpSpPr>
          <p:grpSp>
            <p:nvGrpSpPr>
              <p:cNvPr id="6024" name="Google Shape;6024;p85"/>
              <p:cNvGrpSpPr/>
              <p:nvPr/>
            </p:nvGrpSpPr>
            <p:grpSpPr>
              <a:xfrm>
                <a:off x="6915505" y="1193063"/>
                <a:ext cx="284947" cy="597387"/>
                <a:chOff x="6915505" y="1193063"/>
                <a:chExt cx="284947" cy="597387"/>
              </a:xfrm>
            </p:grpSpPr>
            <p:sp>
              <p:nvSpPr>
                <p:cNvPr id="6025" name="Google Shape;6025;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6" name="Google Shape;6026;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27" name="Google Shape;6027;p85"/>
              <p:cNvGrpSpPr/>
              <p:nvPr/>
            </p:nvGrpSpPr>
            <p:grpSpPr>
              <a:xfrm>
                <a:off x="6738300" y="1684725"/>
                <a:ext cx="230066" cy="215971"/>
                <a:chOff x="6738300" y="1684725"/>
                <a:chExt cx="230066" cy="215971"/>
              </a:xfrm>
            </p:grpSpPr>
            <p:sp>
              <p:nvSpPr>
                <p:cNvPr id="6028" name="Google Shape;6028;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ph type="title"/>
          </p:nvPr>
        </p:nvSpPr>
        <p:spPr>
          <a:xfrm>
            <a:off x="1020206" y="1932275"/>
            <a:ext cx="5107800" cy="13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vs. solution</a:t>
            </a:r>
            <a:endParaRPr/>
          </a:p>
        </p:txBody>
      </p:sp>
      <p:sp>
        <p:nvSpPr>
          <p:cNvPr id="354" name="Google Shape;354;p41"/>
          <p:cNvSpPr txBox="1"/>
          <p:nvPr>
            <p:ph idx="1" type="subTitle"/>
          </p:nvPr>
        </p:nvSpPr>
        <p:spPr>
          <a:xfrm>
            <a:off x="1018406" y="3408100"/>
            <a:ext cx="5111400" cy="29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sp>
        <p:nvSpPr>
          <p:cNvPr id="355" name="Google Shape;355;p41"/>
          <p:cNvSpPr txBox="1"/>
          <p:nvPr>
            <p:ph idx="2" type="title"/>
          </p:nvPr>
        </p:nvSpPr>
        <p:spPr>
          <a:xfrm>
            <a:off x="6004594" y="1530150"/>
            <a:ext cx="2121000" cy="1963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3" name="Shape 6033"/>
        <p:cNvGrpSpPr/>
        <p:nvPr/>
      </p:nvGrpSpPr>
      <p:grpSpPr>
        <a:xfrm>
          <a:off x="0" y="0"/>
          <a:ext cx="0" cy="0"/>
          <a:chOff x="0" y="0"/>
          <a:chExt cx="0" cy="0"/>
        </a:xfrm>
      </p:grpSpPr>
      <p:grpSp>
        <p:nvGrpSpPr>
          <p:cNvPr id="6034" name="Google Shape;6034;p86"/>
          <p:cNvGrpSpPr/>
          <p:nvPr/>
        </p:nvGrpSpPr>
        <p:grpSpPr>
          <a:xfrm>
            <a:off x="829359" y="2307635"/>
            <a:ext cx="339235" cy="298186"/>
            <a:chOff x="898875" y="244725"/>
            <a:chExt cx="481800" cy="423500"/>
          </a:xfrm>
        </p:grpSpPr>
        <p:sp>
          <p:nvSpPr>
            <p:cNvPr id="6035" name="Google Shape;6035;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86"/>
          <p:cNvGrpSpPr/>
          <p:nvPr/>
        </p:nvGrpSpPr>
        <p:grpSpPr>
          <a:xfrm>
            <a:off x="1267741" y="2287103"/>
            <a:ext cx="298169" cy="339253"/>
            <a:chOff x="1529350" y="258825"/>
            <a:chExt cx="423475" cy="481825"/>
          </a:xfrm>
        </p:grpSpPr>
        <p:sp>
          <p:nvSpPr>
            <p:cNvPr id="6042" name="Google Shape;6042;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86"/>
          <p:cNvGrpSpPr/>
          <p:nvPr/>
        </p:nvGrpSpPr>
        <p:grpSpPr>
          <a:xfrm>
            <a:off x="1660716" y="2367273"/>
            <a:ext cx="340890" cy="178912"/>
            <a:chOff x="2084325" y="363300"/>
            <a:chExt cx="484150" cy="254100"/>
          </a:xfrm>
        </p:grpSpPr>
        <p:sp>
          <p:nvSpPr>
            <p:cNvPr id="6045" name="Google Shape;6045;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86"/>
          <p:cNvGrpSpPr/>
          <p:nvPr/>
        </p:nvGrpSpPr>
        <p:grpSpPr>
          <a:xfrm>
            <a:off x="2110011" y="2287102"/>
            <a:ext cx="298169" cy="339253"/>
            <a:chOff x="2707500" y="249400"/>
            <a:chExt cx="423475" cy="481825"/>
          </a:xfrm>
        </p:grpSpPr>
        <p:sp>
          <p:nvSpPr>
            <p:cNvPr id="6048" name="Google Shape;6048;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86"/>
          <p:cNvGrpSpPr/>
          <p:nvPr/>
        </p:nvGrpSpPr>
        <p:grpSpPr>
          <a:xfrm>
            <a:off x="2523626" y="2287428"/>
            <a:ext cx="305386" cy="338602"/>
            <a:chOff x="3300325" y="249875"/>
            <a:chExt cx="433725" cy="480900"/>
          </a:xfrm>
        </p:grpSpPr>
        <p:sp>
          <p:nvSpPr>
            <p:cNvPr id="6051" name="Google Shape;6051;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86"/>
          <p:cNvGrpSpPr/>
          <p:nvPr/>
        </p:nvGrpSpPr>
        <p:grpSpPr>
          <a:xfrm>
            <a:off x="2912712" y="2287349"/>
            <a:ext cx="352349" cy="338760"/>
            <a:chOff x="3854700" y="249750"/>
            <a:chExt cx="500425" cy="481125"/>
          </a:xfrm>
        </p:grpSpPr>
        <p:sp>
          <p:nvSpPr>
            <p:cNvPr id="6058" name="Google Shape;6058;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86"/>
          <p:cNvGrpSpPr/>
          <p:nvPr/>
        </p:nvGrpSpPr>
        <p:grpSpPr>
          <a:xfrm>
            <a:off x="3330701" y="2287349"/>
            <a:ext cx="352349" cy="338760"/>
            <a:chOff x="4447550" y="249750"/>
            <a:chExt cx="500425" cy="481125"/>
          </a:xfrm>
        </p:grpSpPr>
        <p:sp>
          <p:nvSpPr>
            <p:cNvPr id="6067" name="Google Shape;6067;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86"/>
          <p:cNvGrpSpPr/>
          <p:nvPr/>
        </p:nvGrpSpPr>
        <p:grpSpPr>
          <a:xfrm>
            <a:off x="3759902" y="2287102"/>
            <a:ext cx="339253" cy="339253"/>
            <a:chOff x="5049725" y="249400"/>
            <a:chExt cx="481825" cy="481825"/>
          </a:xfrm>
        </p:grpSpPr>
        <p:sp>
          <p:nvSpPr>
            <p:cNvPr id="6070" name="Google Shape;6070;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86"/>
          <p:cNvGrpSpPr/>
          <p:nvPr/>
        </p:nvGrpSpPr>
        <p:grpSpPr>
          <a:xfrm>
            <a:off x="4173843" y="2287102"/>
            <a:ext cx="339253" cy="339253"/>
            <a:chOff x="5660400" y="238125"/>
            <a:chExt cx="481825" cy="481825"/>
          </a:xfrm>
        </p:grpSpPr>
        <p:sp>
          <p:nvSpPr>
            <p:cNvPr id="6073" name="Google Shape;6073;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86"/>
          <p:cNvGrpSpPr/>
          <p:nvPr/>
        </p:nvGrpSpPr>
        <p:grpSpPr>
          <a:xfrm>
            <a:off x="4590529" y="2287102"/>
            <a:ext cx="339253" cy="339253"/>
            <a:chOff x="6235400" y="249400"/>
            <a:chExt cx="481825" cy="481825"/>
          </a:xfrm>
        </p:grpSpPr>
        <p:sp>
          <p:nvSpPr>
            <p:cNvPr id="6076" name="Google Shape;6076;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86"/>
          <p:cNvGrpSpPr/>
          <p:nvPr/>
        </p:nvGrpSpPr>
        <p:grpSpPr>
          <a:xfrm>
            <a:off x="828875" y="2731810"/>
            <a:ext cx="340204" cy="298116"/>
            <a:chOff x="899850" y="871450"/>
            <a:chExt cx="483175" cy="423400"/>
          </a:xfrm>
        </p:grpSpPr>
        <p:sp>
          <p:nvSpPr>
            <p:cNvPr id="6082" name="Google Shape;6082;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6" name="Google Shape;6086;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7" name="Google Shape;6087;p86"/>
          <p:cNvGrpSpPr/>
          <p:nvPr/>
        </p:nvGrpSpPr>
        <p:grpSpPr>
          <a:xfrm>
            <a:off x="1660875" y="2711232"/>
            <a:ext cx="340573" cy="339271"/>
            <a:chOff x="2085450" y="842250"/>
            <a:chExt cx="483700" cy="481850"/>
          </a:xfrm>
        </p:grpSpPr>
        <p:sp>
          <p:nvSpPr>
            <p:cNvPr id="6088" name="Google Shape;6088;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86"/>
          <p:cNvGrpSpPr/>
          <p:nvPr/>
        </p:nvGrpSpPr>
        <p:grpSpPr>
          <a:xfrm>
            <a:off x="2089443" y="2711241"/>
            <a:ext cx="339306" cy="339253"/>
            <a:chOff x="2685825" y="840375"/>
            <a:chExt cx="481900" cy="481825"/>
          </a:xfrm>
        </p:grpSpPr>
        <p:sp>
          <p:nvSpPr>
            <p:cNvPr id="6092" name="Google Shape;6092;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4" name="Google Shape;6094;p86"/>
          <p:cNvGrpSpPr/>
          <p:nvPr/>
        </p:nvGrpSpPr>
        <p:grpSpPr>
          <a:xfrm>
            <a:off x="2501104" y="2710924"/>
            <a:ext cx="350431" cy="339887"/>
            <a:chOff x="3270675" y="841800"/>
            <a:chExt cx="497700" cy="482725"/>
          </a:xfrm>
        </p:grpSpPr>
        <p:sp>
          <p:nvSpPr>
            <p:cNvPr id="6095" name="Google Shape;6095;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8" name="Google Shape;6098;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9" name="Google Shape;6099;p86"/>
          <p:cNvGrpSpPr/>
          <p:nvPr/>
        </p:nvGrpSpPr>
        <p:grpSpPr>
          <a:xfrm>
            <a:off x="3337249" y="2731783"/>
            <a:ext cx="339253" cy="298169"/>
            <a:chOff x="4467200" y="877100"/>
            <a:chExt cx="481825" cy="423475"/>
          </a:xfrm>
        </p:grpSpPr>
        <p:sp>
          <p:nvSpPr>
            <p:cNvPr id="6100" name="Google Shape;6100;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86"/>
          <p:cNvGrpSpPr/>
          <p:nvPr/>
        </p:nvGrpSpPr>
        <p:grpSpPr>
          <a:xfrm>
            <a:off x="3752140" y="2711232"/>
            <a:ext cx="354778" cy="339271"/>
            <a:chOff x="5045500" y="842250"/>
            <a:chExt cx="503875" cy="481850"/>
          </a:xfrm>
        </p:grpSpPr>
        <p:sp>
          <p:nvSpPr>
            <p:cNvPr id="6105" name="Google Shape;6105;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86"/>
          <p:cNvGrpSpPr/>
          <p:nvPr/>
        </p:nvGrpSpPr>
        <p:grpSpPr>
          <a:xfrm>
            <a:off x="4174987" y="2737451"/>
            <a:ext cx="336965" cy="286833"/>
            <a:chOff x="5645200" y="879425"/>
            <a:chExt cx="478575" cy="407375"/>
          </a:xfrm>
        </p:grpSpPr>
        <p:sp>
          <p:nvSpPr>
            <p:cNvPr id="6108" name="Google Shape;6108;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86"/>
          <p:cNvGrpSpPr/>
          <p:nvPr/>
        </p:nvGrpSpPr>
        <p:grpSpPr>
          <a:xfrm>
            <a:off x="4611062" y="2711241"/>
            <a:ext cx="298186" cy="339253"/>
            <a:chOff x="6264525" y="842250"/>
            <a:chExt cx="423500" cy="481825"/>
          </a:xfrm>
        </p:grpSpPr>
        <p:sp>
          <p:nvSpPr>
            <p:cNvPr id="6115" name="Google Shape;6115;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86"/>
          <p:cNvGrpSpPr/>
          <p:nvPr/>
        </p:nvGrpSpPr>
        <p:grpSpPr>
          <a:xfrm>
            <a:off x="829350" y="3125895"/>
            <a:ext cx="339253" cy="339253"/>
            <a:chOff x="900750" y="1436075"/>
            <a:chExt cx="481825" cy="481825"/>
          </a:xfrm>
        </p:grpSpPr>
        <p:sp>
          <p:nvSpPr>
            <p:cNvPr id="6123" name="Google Shape;6123;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86"/>
          <p:cNvGrpSpPr/>
          <p:nvPr/>
        </p:nvGrpSpPr>
        <p:grpSpPr>
          <a:xfrm>
            <a:off x="1247198" y="3186183"/>
            <a:ext cx="339253" cy="218676"/>
            <a:chOff x="1492675" y="1520750"/>
            <a:chExt cx="481825" cy="310575"/>
          </a:xfrm>
        </p:grpSpPr>
        <p:sp>
          <p:nvSpPr>
            <p:cNvPr id="6128" name="Google Shape;6128;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86"/>
          <p:cNvGrpSpPr/>
          <p:nvPr/>
        </p:nvGrpSpPr>
        <p:grpSpPr>
          <a:xfrm>
            <a:off x="1654995" y="3125877"/>
            <a:ext cx="352332" cy="339288"/>
            <a:chOff x="2071000" y="1435025"/>
            <a:chExt cx="500400" cy="481875"/>
          </a:xfrm>
        </p:grpSpPr>
        <p:sp>
          <p:nvSpPr>
            <p:cNvPr id="6131" name="Google Shape;6131;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86"/>
          <p:cNvGrpSpPr/>
          <p:nvPr/>
        </p:nvGrpSpPr>
        <p:grpSpPr>
          <a:xfrm>
            <a:off x="2083159" y="3146709"/>
            <a:ext cx="351874" cy="297623"/>
            <a:chOff x="2678350" y="1464650"/>
            <a:chExt cx="499750" cy="422700"/>
          </a:xfrm>
        </p:grpSpPr>
        <p:sp>
          <p:nvSpPr>
            <p:cNvPr id="6135" name="Google Shape;6135;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86"/>
          <p:cNvGrpSpPr/>
          <p:nvPr/>
        </p:nvGrpSpPr>
        <p:grpSpPr>
          <a:xfrm>
            <a:off x="2506692" y="3125895"/>
            <a:ext cx="339253" cy="339253"/>
            <a:chOff x="3271200" y="1435075"/>
            <a:chExt cx="481825" cy="481825"/>
          </a:xfrm>
        </p:grpSpPr>
        <p:sp>
          <p:nvSpPr>
            <p:cNvPr id="6139" name="Google Shape;6139;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86"/>
          <p:cNvGrpSpPr/>
          <p:nvPr/>
        </p:nvGrpSpPr>
        <p:grpSpPr>
          <a:xfrm>
            <a:off x="2917165" y="3125877"/>
            <a:ext cx="343442" cy="339288"/>
            <a:chOff x="3858100" y="1435075"/>
            <a:chExt cx="487775" cy="481875"/>
          </a:xfrm>
        </p:grpSpPr>
        <p:sp>
          <p:nvSpPr>
            <p:cNvPr id="6142" name="Google Shape;6142;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86"/>
          <p:cNvGrpSpPr/>
          <p:nvPr/>
        </p:nvGrpSpPr>
        <p:grpSpPr>
          <a:xfrm>
            <a:off x="3337249" y="3125895"/>
            <a:ext cx="339253" cy="339253"/>
            <a:chOff x="4456875" y="1435075"/>
            <a:chExt cx="481825" cy="481825"/>
          </a:xfrm>
        </p:grpSpPr>
        <p:sp>
          <p:nvSpPr>
            <p:cNvPr id="6148" name="Google Shape;6148;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86"/>
          <p:cNvGrpSpPr/>
          <p:nvPr/>
        </p:nvGrpSpPr>
        <p:grpSpPr>
          <a:xfrm>
            <a:off x="3758239" y="3125886"/>
            <a:ext cx="342580" cy="339271"/>
            <a:chOff x="5049725" y="1435050"/>
            <a:chExt cx="486550" cy="481850"/>
          </a:xfrm>
        </p:grpSpPr>
        <p:sp>
          <p:nvSpPr>
            <p:cNvPr id="6168" name="Google Shape;6168;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86"/>
          <p:cNvGrpSpPr/>
          <p:nvPr/>
        </p:nvGrpSpPr>
        <p:grpSpPr>
          <a:xfrm>
            <a:off x="4173790" y="3125895"/>
            <a:ext cx="339359" cy="339253"/>
            <a:chOff x="5642475" y="1435075"/>
            <a:chExt cx="481975" cy="481825"/>
          </a:xfrm>
        </p:grpSpPr>
        <p:sp>
          <p:nvSpPr>
            <p:cNvPr id="6173" name="Google Shape;6173;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86"/>
          <p:cNvGrpSpPr/>
          <p:nvPr/>
        </p:nvGrpSpPr>
        <p:grpSpPr>
          <a:xfrm>
            <a:off x="4588276" y="3125886"/>
            <a:ext cx="343759" cy="339271"/>
            <a:chOff x="6232000" y="1435050"/>
            <a:chExt cx="488225" cy="481850"/>
          </a:xfrm>
        </p:grpSpPr>
        <p:sp>
          <p:nvSpPr>
            <p:cNvPr id="6177" name="Google Shape;6177;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86"/>
          <p:cNvGrpSpPr/>
          <p:nvPr/>
        </p:nvGrpSpPr>
        <p:grpSpPr>
          <a:xfrm>
            <a:off x="849012" y="3539545"/>
            <a:ext cx="299929" cy="337792"/>
            <a:chOff x="924450" y="2028975"/>
            <a:chExt cx="425975" cy="479750"/>
          </a:xfrm>
        </p:grpSpPr>
        <p:sp>
          <p:nvSpPr>
            <p:cNvPr id="6183" name="Google Shape;6183;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6" name="Google Shape;6186;p86"/>
          <p:cNvGrpSpPr/>
          <p:nvPr/>
        </p:nvGrpSpPr>
        <p:grpSpPr>
          <a:xfrm>
            <a:off x="1661509" y="3559347"/>
            <a:ext cx="339306" cy="298186"/>
            <a:chOff x="2085450" y="2057100"/>
            <a:chExt cx="481900" cy="423500"/>
          </a:xfrm>
        </p:grpSpPr>
        <p:sp>
          <p:nvSpPr>
            <p:cNvPr id="6187" name="Google Shape;6187;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86"/>
          <p:cNvGrpSpPr/>
          <p:nvPr/>
        </p:nvGrpSpPr>
        <p:grpSpPr>
          <a:xfrm>
            <a:off x="2089442" y="3582592"/>
            <a:ext cx="339306" cy="251698"/>
            <a:chOff x="2678275" y="2090100"/>
            <a:chExt cx="481900" cy="357475"/>
          </a:xfrm>
        </p:grpSpPr>
        <p:sp>
          <p:nvSpPr>
            <p:cNvPr id="6191" name="Google Shape;6191;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86"/>
          <p:cNvGrpSpPr/>
          <p:nvPr/>
        </p:nvGrpSpPr>
        <p:grpSpPr>
          <a:xfrm>
            <a:off x="2566646" y="3594790"/>
            <a:ext cx="219345" cy="227301"/>
            <a:chOff x="3357325" y="2093500"/>
            <a:chExt cx="311525" cy="322825"/>
          </a:xfrm>
        </p:grpSpPr>
        <p:sp>
          <p:nvSpPr>
            <p:cNvPr id="6197" name="Google Shape;6197;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0" name="Google Shape;6200;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1" name="Google Shape;6201;p86"/>
          <p:cNvGrpSpPr/>
          <p:nvPr/>
        </p:nvGrpSpPr>
        <p:grpSpPr>
          <a:xfrm>
            <a:off x="3360836" y="3538814"/>
            <a:ext cx="292078" cy="339253"/>
            <a:chOff x="4492800" y="2027925"/>
            <a:chExt cx="414825" cy="481825"/>
          </a:xfrm>
        </p:grpSpPr>
        <p:sp>
          <p:nvSpPr>
            <p:cNvPr id="6202" name="Google Shape;6202;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86"/>
          <p:cNvGrpSpPr/>
          <p:nvPr/>
        </p:nvGrpSpPr>
        <p:grpSpPr>
          <a:xfrm>
            <a:off x="3759928" y="3538805"/>
            <a:ext cx="339200" cy="339271"/>
            <a:chOff x="5049725" y="2027900"/>
            <a:chExt cx="481750" cy="481850"/>
          </a:xfrm>
        </p:grpSpPr>
        <p:sp>
          <p:nvSpPr>
            <p:cNvPr id="6205" name="Google Shape;6205;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86"/>
          <p:cNvGrpSpPr/>
          <p:nvPr/>
        </p:nvGrpSpPr>
        <p:grpSpPr>
          <a:xfrm>
            <a:off x="4233524" y="3538893"/>
            <a:ext cx="219890" cy="339095"/>
            <a:chOff x="5726350" y="2028150"/>
            <a:chExt cx="312300" cy="481600"/>
          </a:xfrm>
        </p:grpSpPr>
        <p:sp>
          <p:nvSpPr>
            <p:cNvPr id="6214" name="Google Shape;6214;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7" name="Google Shape;6217;p86"/>
          <p:cNvGrpSpPr/>
          <p:nvPr/>
        </p:nvGrpSpPr>
        <p:grpSpPr>
          <a:xfrm>
            <a:off x="4593715" y="3542000"/>
            <a:ext cx="332881" cy="332881"/>
            <a:chOff x="6239925" y="2032450"/>
            <a:chExt cx="472775" cy="472775"/>
          </a:xfrm>
        </p:grpSpPr>
        <p:sp>
          <p:nvSpPr>
            <p:cNvPr id="6218" name="Google Shape;6218;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86"/>
          <p:cNvGrpSpPr/>
          <p:nvPr/>
        </p:nvGrpSpPr>
        <p:grpSpPr>
          <a:xfrm>
            <a:off x="5042807" y="2364092"/>
            <a:ext cx="334641" cy="185425"/>
            <a:chOff x="903075" y="2730000"/>
            <a:chExt cx="475275" cy="263350"/>
          </a:xfrm>
        </p:grpSpPr>
        <p:sp>
          <p:nvSpPr>
            <p:cNvPr id="6221" name="Google Shape;6221;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86"/>
          <p:cNvGrpSpPr/>
          <p:nvPr/>
        </p:nvGrpSpPr>
        <p:grpSpPr>
          <a:xfrm>
            <a:off x="1247198" y="3538814"/>
            <a:ext cx="339253" cy="339253"/>
            <a:chOff x="1492675" y="2027925"/>
            <a:chExt cx="481825" cy="481825"/>
          </a:xfrm>
        </p:grpSpPr>
        <p:sp>
          <p:nvSpPr>
            <p:cNvPr id="6225" name="Google Shape;6225;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86"/>
          <p:cNvGrpSpPr/>
          <p:nvPr/>
        </p:nvGrpSpPr>
        <p:grpSpPr>
          <a:xfrm>
            <a:off x="5473575" y="2287178"/>
            <a:ext cx="339253" cy="339253"/>
            <a:chOff x="1492675" y="2620775"/>
            <a:chExt cx="481825" cy="481825"/>
          </a:xfrm>
        </p:grpSpPr>
        <p:sp>
          <p:nvSpPr>
            <p:cNvPr id="6231" name="Google Shape;6231;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3" name="Google Shape;6233;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4" name="Google Shape;6234;p86"/>
          <p:cNvGrpSpPr/>
          <p:nvPr/>
        </p:nvGrpSpPr>
        <p:grpSpPr>
          <a:xfrm>
            <a:off x="6297328" y="2303161"/>
            <a:ext cx="333585" cy="307287"/>
            <a:chOff x="2682350" y="2643425"/>
            <a:chExt cx="473775" cy="436425"/>
          </a:xfrm>
        </p:grpSpPr>
        <p:sp>
          <p:nvSpPr>
            <p:cNvPr id="6235" name="Google Shape;6235;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86"/>
          <p:cNvGrpSpPr/>
          <p:nvPr/>
        </p:nvGrpSpPr>
        <p:grpSpPr>
          <a:xfrm>
            <a:off x="6762818" y="2287178"/>
            <a:ext cx="238531" cy="339253"/>
            <a:chOff x="3342725" y="2620775"/>
            <a:chExt cx="338775" cy="481825"/>
          </a:xfrm>
        </p:grpSpPr>
        <p:sp>
          <p:nvSpPr>
            <p:cNvPr id="6243" name="Google Shape;6243;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86"/>
          <p:cNvGrpSpPr/>
          <p:nvPr/>
        </p:nvGrpSpPr>
        <p:grpSpPr>
          <a:xfrm>
            <a:off x="7156568" y="2287178"/>
            <a:ext cx="278296" cy="339253"/>
            <a:chOff x="3907325" y="2620775"/>
            <a:chExt cx="395250" cy="481825"/>
          </a:xfrm>
        </p:grpSpPr>
        <p:sp>
          <p:nvSpPr>
            <p:cNvPr id="6247" name="Google Shape;6247;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86"/>
          <p:cNvGrpSpPr/>
          <p:nvPr/>
        </p:nvGrpSpPr>
        <p:grpSpPr>
          <a:xfrm>
            <a:off x="7549755" y="2297783"/>
            <a:ext cx="339253" cy="318042"/>
            <a:chOff x="4456875" y="2635825"/>
            <a:chExt cx="481825" cy="451700"/>
          </a:xfrm>
        </p:grpSpPr>
        <p:sp>
          <p:nvSpPr>
            <p:cNvPr id="6252" name="Google Shape;6252;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8" name="Google Shape;6258;p86"/>
          <p:cNvGrpSpPr/>
          <p:nvPr/>
        </p:nvGrpSpPr>
        <p:grpSpPr>
          <a:xfrm>
            <a:off x="7974679" y="2297783"/>
            <a:ext cx="339253" cy="318042"/>
            <a:chOff x="5049725" y="2635825"/>
            <a:chExt cx="481825" cy="451700"/>
          </a:xfrm>
        </p:grpSpPr>
        <p:sp>
          <p:nvSpPr>
            <p:cNvPr id="6259" name="Google Shape;6259;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6"/>
          <p:cNvGrpSpPr/>
          <p:nvPr/>
        </p:nvGrpSpPr>
        <p:grpSpPr>
          <a:xfrm>
            <a:off x="2375386" y="3952243"/>
            <a:ext cx="338566" cy="338373"/>
            <a:chOff x="5643000" y="2621375"/>
            <a:chExt cx="480850" cy="480575"/>
          </a:xfrm>
        </p:grpSpPr>
        <p:sp>
          <p:nvSpPr>
            <p:cNvPr id="6263" name="Google Shape;6263;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0" name="Google Shape;6270;p86"/>
          <p:cNvGrpSpPr/>
          <p:nvPr/>
        </p:nvGrpSpPr>
        <p:grpSpPr>
          <a:xfrm>
            <a:off x="4192782" y="3951803"/>
            <a:ext cx="339359" cy="339253"/>
            <a:chOff x="6235250" y="2620775"/>
            <a:chExt cx="481975" cy="481825"/>
          </a:xfrm>
        </p:grpSpPr>
        <p:sp>
          <p:nvSpPr>
            <p:cNvPr id="6271" name="Google Shape;6271;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6" name="Google Shape;6276;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7" name="Google Shape;6277;p86"/>
          <p:cNvGrpSpPr/>
          <p:nvPr/>
        </p:nvGrpSpPr>
        <p:grpSpPr>
          <a:xfrm>
            <a:off x="5472652" y="2711317"/>
            <a:ext cx="341101" cy="339253"/>
            <a:chOff x="1535000" y="3223325"/>
            <a:chExt cx="484450" cy="481825"/>
          </a:xfrm>
        </p:grpSpPr>
        <p:sp>
          <p:nvSpPr>
            <p:cNvPr id="6278" name="Google Shape;6278;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1" name="Google Shape;6281;p86"/>
          <p:cNvGrpSpPr/>
          <p:nvPr/>
        </p:nvGrpSpPr>
        <p:grpSpPr>
          <a:xfrm>
            <a:off x="5880219" y="2746618"/>
            <a:ext cx="339253" cy="268649"/>
            <a:chOff x="2085525" y="3263750"/>
            <a:chExt cx="481825" cy="381550"/>
          </a:xfrm>
        </p:grpSpPr>
        <p:sp>
          <p:nvSpPr>
            <p:cNvPr id="6282" name="Google Shape;6282;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4" name="Google Shape;6284;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5" name="Google Shape;6285;p86"/>
          <p:cNvGrpSpPr/>
          <p:nvPr/>
        </p:nvGrpSpPr>
        <p:grpSpPr>
          <a:xfrm>
            <a:off x="6711982" y="2711308"/>
            <a:ext cx="340204" cy="339271"/>
            <a:chOff x="3270450" y="3213625"/>
            <a:chExt cx="483175" cy="481850"/>
          </a:xfrm>
        </p:grpSpPr>
        <p:sp>
          <p:nvSpPr>
            <p:cNvPr id="6286" name="Google Shape;6286;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86"/>
          <p:cNvGrpSpPr/>
          <p:nvPr/>
        </p:nvGrpSpPr>
        <p:grpSpPr>
          <a:xfrm>
            <a:off x="7211250" y="2711317"/>
            <a:ext cx="168931" cy="339253"/>
            <a:chOff x="3984950" y="3213600"/>
            <a:chExt cx="239925" cy="481825"/>
          </a:xfrm>
        </p:grpSpPr>
        <p:sp>
          <p:nvSpPr>
            <p:cNvPr id="6289" name="Google Shape;6289;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1" name="Google Shape;6291;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3" name="Google Shape;6293;p86"/>
          <p:cNvGrpSpPr/>
          <p:nvPr/>
        </p:nvGrpSpPr>
        <p:grpSpPr>
          <a:xfrm>
            <a:off x="1874281" y="3981487"/>
            <a:ext cx="355218" cy="279880"/>
            <a:chOff x="5629975" y="3255775"/>
            <a:chExt cx="504500" cy="397500"/>
          </a:xfrm>
        </p:grpSpPr>
        <p:sp>
          <p:nvSpPr>
            <p:cNvPr id="6294" name="Google Shape;6294;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9" name="Google Shape;6299;p86"/>
          <p:cNvGrpSpPr/>
          <p:nvPr/>
        </p:nvGrpSpPr>
        <p:grpSpPr>
          <a:xfrm>
            <a:off x="3755839" y="3981593"/>
            <a:ext cx="340256" cy="279669"/>
            <a:chOff x="6234950" y="3255925"/>
            <a:chExt cx="483250" cy="397200"/>
          </a:xfrm>
        </p:grpSpPr>
        <p:sp>
          <p:nvSpPr>
            <p:cNvPr id="6300" name="Google Shape;6300;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86"/>
          <p:cNvGrpSpPr/>
          <p:nvPr/>
        </p:nvGrpSpPr>
        <p:grpSpPr>
          <a:xfrm>
            <a:off x="5051107" y="3125970"/>
            <a:ext cx="318042" cy="339253"/>
            <a:chOff x="914900" y="3806450"/>
            <a:chExt cx="451700" cy="481825"/>
          </a:xfrm>
        </p:grpSpPr>
        <p:sp>
          <p:nvSpPr>
            <p:cNvPr id="6307" name="Google Shape;6307;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86"/>
          <p:cNvGrpSpPr/>
          <p:nvPr/>
        </p:nvGrpSpPr>
        <p:grpSpPr>
          <a:xfrm>
            <a:off x="5470028" y="3125785"/>
            <a:ext cx="346347" cy="339623"/>
            <a:chOff x="1490050" y="3805975"/>
            <a:chExt cx="491900" cy="482350"/>
          </a:xfrm>
        </p:grpSpPr>
        <p:sp>
          <p:nvSpPr>
            <p:cNvPr id="6313" name="Google Shape;6313;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7" name="Google Shape;6317;p86"/>
          <p:cNvGrpSpPr/>
          <p:nvPr/>
        </p:nvGrpSpPr>
        <p:grpSpPr>
          <a:xfrm>
            <a:off x="5893896" y="3125970"/>
            <a:ext cx="311899" cy="339253"/>
            <a:chOff x="2104275" y="3806450"/>
            <a:chExt cx="442975" cy="481825"/>
          </a:xfrm>
        </p:grpSpPr>
        <p:sp>
          <p:nvSpPr>
            <p:cNvPr id="6318" name="Google Shape;6318;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86"/>
          <p:cNvGrpSpPr/>
          <p:nvPr/>
        </p:nvGrpSpPr>
        <p:grpSpPr>
          <a:xfrm>
            <a:off x="6317413" y="3125970"/>
            <a:ext cx="293416" cy="339253"/>
            <a:chOff x="2710875" y="3806450"/>
            <a:chExt cx="416725" cy="481825"/>
          </a:xfrm>
        </p:grpSpPr>
        <p:sp>
          <p:nvSpPr>
            <p:cNvPr id="6321" name="Google Shape;6321;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86"/>
          <p:cNvGrpSpPr/>
          <p:nvPr/>
        </p:nvGrpSpPr>
        <p:grpSpPr>
          <a:xfrm>
            <a:off x="6712457" y="3166412"/>
            <a:ext cx="339253" cy="258369"/>
            <a:chOff x="3271200" y="3863875"/>
            <a:chExt cx="481825" cy="366950"/>
          </a:xfrm>
        </p:grpSpPr>
        <p:sp>
          <p:nvSpPr>
            <p:cNvPr id="6324" name="Google Shape;6324;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6" name="Google Shape;6326;p86"/>
          <p:cNvGrpSpPr/>
          <p:nvPr/>
        </p:nvGrpSpPr>
        <p:grpSpPr>
          <a:xfrm>
            <a:off x="7147952" y="3126199"/>
            <a:ext cx="295528" cy="338795"/>
            <a:chOff x="3895050" y="3806775"/>
            <a:chExt cx="419725" cy="481175"/>
          </a:xfrm>
        </p:grpSpPr>
        <p:sp>
          <p:nvSpPr>
            <p:cNvPr id="6327" name="Google Shape;6327;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86"/>
          <p:cNvGrpSpPr/>
          <p:nvPr/>
        </p:nvGrpSpPr>
        <p:grpSpPr>
          <a:xfrm>
            <a:off x="7551234" y="3125979"/>
            <a:ext cx="336296" cy="339235"/>
            <a:chOff x="4464775" y="3806475"/>
            <a:chExt cx="477625" cy="481800"/>
          </a:xfrm>
        </p:grpSpPr>
        <p:sp>
          <p:nvSpPr>
            <p:cNvPr id="6330" name="Google Shape;6330;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86"/>
          <p:cNvGrpSpPr/>
          <p:nvPr/>
        </p:nvGrpSpPr>
        <p:grpSpPr>
          <a:xfrm>
            <a:off x="7974679" y="3125970"/>
            <a:ext cx="339253" cy="339253"/>
            <a:chOff x="5049725" y="3806450"/>
            <a:chExt cx="481825" cy="481825"/>
          </a:xfrm>
        </p:grpSpPr>
        <p:sp>
          <p:nvSpPr>
            <p:cNvPr id="6337" name="Google Shape;6337;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86"/>
          <p:cNvGrpSpPr/>
          <p:nvPr/>
        </p:nvGrpSpPr>
        <p:grpSpPr>
          <a:xfrm>
            <a:off x="1461983" y="3951798"/>
            <a:ext cx="339253" cy="339253"/>
            <a:chOff x="5651375" y="3806450"/>
            <a:chExt cx="481825" cy="481825"/>
          </a:xfrm>
        </p:grpSpPr>
        <p:sp>
          <p:nvSpPr>
            <p:cNvPr id="6341" name="Google Shape;6341;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5" name="Google Shape;6345;p86"/>
          <p:cNvGrpSpPr/>
          <p:nvPr/>
        </p:nvGrpSpPr>
        <p:grpSpPr>
          <a:xfrm>
            <a:off x="3360663" y="3953787"/>
            <a:ext cx="298503" cy="335275"/>
            <a:chOff x="6264300" y="3809300"/>
            <a:chExt cx="423950" cy="476175"/>
          </a:xfrm>
        </p:grpSpPr>
        <p:sp>
          <p:nvSpPr>
            <p:cNvPr id="6346" name="Google Shape;6346;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86"/>
          <p:cNvGrpSpPr/>
          <p:nvPr/>
        </p:nvGrpSpPr>
        <p:grpSpPr>
          <a:xfrm>
            <a:off x="5039841" y="3538881"/>
            <a:ext cx="340573" cy="339271"/>
            <a:chOff x="898875" y="4399275"/>
            <a:chExt cx="483700" cy="481850"/>
          </a:xfrm>
        </p:grpSpPr>
        <p:sp>
          <p:nvSpPr>
            <p:cNvPr id="6350" name="Google Shape;6350;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8" name="Google Shape;6358;p86"/>
          <p:cNvGrpSpPr/>
          <p:nvPr/>
        </p:nvGrpSpPr>
        <p:grpSpPr>
          <a:xfrm>
            <a:off x="5473575" y="3554133"/>
            <a:ext cx="339253" cy="308765"/>
            <a:chOff x="1492675" y="4420975"/>
            <a:chExt cx="481825" cy="438525"/>
          </a:xfrm>
        </p:grpSpPr>
        <p:sp>
          <p:nvSpPr>
            <p:cNvPr id="6359" name="Google Shape;6359;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86"/>
          <p:cNvGrpSpPr/>
          <p:nvPr/>
        </p:nvGrpSpPr>
        <p:grpSpPr>
          <a:xfrm>
            <a:off x="5878556" y="3539558"/>
            <a:ext cx="342580" cy="337915"/>
            <a:chOff x="2084100" y="4400250"/>
            <a:chExt cx="486550" cy="479925"/>
          </a:xfrm>
        </p:grpSpPr>
        <p:sp>
          <p:nvSpPr>
            <p:cNvPr id="6365" name="Google Shape;6365;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86"/>
          <p:cNvGrpSpPr/>
          <p:nvPr/>
        </p:nvGrpSpPr>
        <p:grpSpPr>
          <a:xfrm>
            <a:off x="6315036" y="3538907"/>
            <a:ext cx="298169" cy="339218"/>
            <a:chOff x="2707950" y="4399325"/>
            <a:chExt cx="423475" cy="481775"/>
          </a:xfrm>
        </p:grpSpPr>
        <p:sp>
          <p:nvSpPr>
            <p:cNvPr id="6372" name="Google Shape;6372;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86"/>
          <p:cNvGrpSpPr/>
          <p:nvPr/>
        </p:nvGrpSpPr>
        <p:grpSpPr>
          <a:xfrm>
            <a:off x="6744555" y="3538881"/>
            <a:ext cx="275057" cy="339271"/>
            <a:chOff x="3330525" y="4399275"/>
            <a:chExt cx="390650" cy="481850"/>
          </a:xfrm>
        </p:grpSpPr>
        <p:sp>
          <p:nvSpPr>
            <p:cNvPr id="6385" name="Google Shape;6385;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86"/>
          <p:cNvGrpSpPr/>
          <p:nvPr/>
        </p:nvGrpSpPr>
        <p:grpSpPr>
          <a:xfrm>
            <a:off x="7169084" y="3538890"/>
            <a:ext cx="253265" cy="339253"/>
            <a:chOff x="3938800" y="4399275"/>
            <a:chExt cx="359700" cy="481825"/>
          </a:xfrm>
        </p:grpSpPr>
        <p:sp>
          <p:nvSpPr>
            <p:cNvPr id="6393" name="Google Shape;6393;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86"/>
          <p:cNvGrpSpPr/>
          <p:nvPr/>
        </p:nvGrpSpPr>
        <p:grpSpPr>
          <a:xfrm>
            <a:off x="7639862" y="3538890"/>
            <a:ext cx="159039" cy="339253"/>
            <a:chOff x="4584850" y="4399275"/>
            <a:chExt cx="225875" cy="481825"/>
          </a:xfrm>
        </p:grpSpPr>
        <p:sp>
          <p:nvSpPr>
            <p:cNvPr id="6399" name="Google Shape;6399;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1" name="Google Shape;6401;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2" name="Google Shape;6402;p86"/>
          <p:cNvGrpSpPr/>
          <p:nvPr/>
        </p:nvGrpSpPr>
        <p:grpSpPr>
          <a:xfrm>
            <a:off x="1049680" y="3951795"/>
            <a:ext cx="339253" cy="339253"/>
            <a:chOff x="5642550" y="4399275"/>
            <a:chExt cx="481825" cy="481825"/>
          </a:xfrm>
        </p:grpSpPr>
        <p:sp>
          <p:nvSpPr>
            <p:cNvPr id="6403" name="Google Shape;6403;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86"/>
          <p:cNvGrpSpPr/>
          <p:nvPr/>
        </p:nvGrpSpPr>
        <p:grpSpPr>
          <a:xfrm>
            <a:off x="2859815" y="3963703"/>
            <a:ext cx="363316" cy="315437"/>
            <a:chOff x="6218300" y="4416175"/>
            <a:chExt cx="516000" cy="448000"/>
          </a:xfrm>
        </p:grpSpPr>
        <p:sp>
          <p:nvSpPr>
            <p:cNvPr id="6406" name="Google Shape;6406;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86"/>
          <p:cNvGrpSpPr/>
          <p:nvPr/>
        </p:nvGrpSpPr>
        <p:grpSpPr>
          <a:xfrm>
            <a:off x="5918879" y="3951792"/>
            <a:ext cx="339253" cy="339253"/>
            <a:chOff x="899850" y="4992125"/>
            <a:chExt cx="481825" cy="481825"/>
          </a:xfrm>
        </p:grpSpPr>
        <p:sp>
          <p:nvSpPr>
            <p:cNvPr id="6410" name="Google Shape;6410;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3" name="Google Shape;6413;p86"/>
          <p:cNvGrpSpPr/>
          <p:nvPr/>
        </p:nvGrpSpPr>
        <p:grpSpPr>
          <a:xfrm>
            <a:off x="5461708" y="3951792"/>
            <a:ext cx="339253" cy="339253"/>
            <a:chOff x="1492675" y="4992125"/>
            <a:chExt cx="481825" cy="481825"/>
          </a:xfrm>
        </p:grpSpPr>
        <p:sp>
          <p:nvSpPr>
            <p:cNvPr id="6414" name="Google Shape;6414;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86"/>
          <p:cNvGrpSpPr/>
          <p:nvPr/>
        </p:nvGrpSpPr>
        <p:grpSpPr>
          <a:xfrm>
            <a:off x="5004462" y="3951792"/>
            <a:ext cx="339253" cy="339253"/>
            <a:chOff x="2085525" y="4992125"/>
            <a:chExt cx="481825" cy="481825"/>
          </a:xfrm>
        </p:grpSpPr>
        <p:sp>
          <p:nvSpPr>
            <p:cNvPr id="6417" name="Google Shape;6417;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9" name="Google Shape;6419;p86"/>
          <p:cNvGrpSpPr/>
          <p:nvPr/>
        </p:nvGrpSpPr>
        <p:grpSpPr>
          <a:xfrm>
            <a:off x="6833221" y="3951792"/>
            <a:ext cx="339253" cy="339253"/>
            <a:chOff x="2678350" y="4992125"/>
            <a:chExt cx="481825" cy="481825"/>
          </a:xfrm>
        </p:grpSpPr>
        <p:sp>
          <p:nvSpPr>
            <p:cNvPr id="6420" name="Google Shape;6420;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3" name="Google Shape;6423;p86"/>
          <p:cNvGrpSpPr/>
          <p:nvPr/>
        </p:nvGrpSpPr>
        <p:grpSpPr>
          <a:xfrm>
            <a:off x="4628816" y="3951792"/>
            <a:ext cx="339253" cy="339253"/>
            <a:chOff x="3271200" y="4992125"/>
            <a:chExt cx="481825" cy="481825"/>
          </a:xfrm>
        </p:grpSpPr>
        <p:sp>
          <p:nvSpPr>
            <p:cNvPr id="6424" name="Google Shape;6424;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86"/>
          <p:cNvGrpSpPr/>
          <p:nvPr/>
        </p:nvGrpSpPr>
        <p:grpSpPr>
          <a:xfrm>
            <a:off x="7290263" y="3952822"/>
            <a:ext cx="339411" cy="337193"/>
            <a:chOff x="3863900" y="4993625"/>
            <a:chExt cx="482050" cy="478900"/>
          </a:xfrm>
        </p:grpSpPr>
        <p:sp>
          <p:nvSpPr>
            <p:cNvPr id="6428" name="Google Shape;6428;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86"/>
          <p:cNvGrpSpPr/>
          <p:nvPr/>
        </p:nvGrpSpPr>
        <p:grpSpPr>
          <a:xfrm>
            <a:off x="7747437" y="3952822"/>
            <a:ext cx="339411" cy="337193"/>
            <a:chOff x="4456725" y="4993625"/>
            <a:chExt cx="482050" cy="478900"/>
          </a:xfrm>
        </p:grpSpPr>
        <p:sp>
          <p:nvSpPr>
            <p:cNvPr id="6433" name="Google Shape;6433;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7" name="Google Shape;6437;p86"/>
          <p:cNvGrpSpPr/>
          <p:nvPr/>
        </p:nvGrpSpPr>
        <p:grpSpPr>
          <a:xfrm>
            <a:off x="6376030" y="3952813"/>
            <a:ext cx="339411" cy="337211"/>
            <a:chOff x="5049575" y="4993600"/>
            <a:chExt cx="482050" cy="478925"/>
          </a:xfrm>
        </p:grpSpPr>
        <p:sp>
          <p:nvSpPr>
            <p:cNvPr id="6438" name="Google Shape;6438;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2" name="Google Shape;6442;p8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43" name="Google Shape;6443;p8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7" name="Shape 6447"/>
        <p:cNvGrpSpPr/>
        <p:nvPr/>
      </p:nvGrpSpPr>
      <p:grpSpPr>
        <a:xfrm>
          <a:off x="0" y="0"/>
          <a:ext cx="0" cy="0"/>
          <a:chOff x="0" y="0"/>
          <a:chExt cx="0" cy="0"/>
        </a:xfrm>
      </p:grpSpPr>
      <p:grpSp>
        <p:nvGrpSpPr>
          <p:cNvPr id="6448" name="Google Shape;6448;p87"/>
          <p:cNvGrpSpPr/>
          <p:nvPr/>
        </p:nvGrpSpPr>
        <p:grpSpPr>
          <a:xfrm>
            <a:off x="876361" y="1308054"/>
            <a:ext cx="322099" cy="370529"/>
            <a:chOff x="-42971725" y="3217825"/>
            <a:chExt cx="275675" cy="317125"/>
          </a:xfrm>
        </p:grpSpPr>
        <p:sp>
          <p:nvSpPr>
            <p:cNvPr id="6449" name="Google Shape;6449;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7"/>
          <p:cNvGrpSpPr/>
          <p:nvPr/>
        </p:nvGrpSpPr>
        <p:grpSpPr>
          <a:xfrm>
            <a:off x="848276" y="1776710"/>
            <a:ext cx="378270" cy="337551"/>
            <a:chOff x="-42996150" y="3612600"/>
            <a:chExt cx="323750" cy="288900"/>
          </a:xfrm>
        </p:grpSpPr>
        <p:sp>
          <p:nvSpPr>
            <p:cNvPr id="6453" name="Google Shape;6453;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7"/>
          <p:cNvGrpSpPr/>
          <p:nvPr/>
        </p:nvGrpSpPr>
        <p:grpSpPr>
          <a:xfrm>
            <a:off x="851036" y="2186080"/>
            <a:ext cx="372749" cy="370909"/>
            <a:chOff x="-42994575" y="3950300"/>
            <a:chExt cx="319025" cy="317450"/>
          </a:xfrm>
        </p:grpSpPr>
        <p:sp>
          <p:nvSpPr>
            <p:cNvPr id="6457" name="Google Shape;6457;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7"/>
          <p:cNvGrpSpPr/>
          <p:nvPr/>
        </p:nvGrpSpPr>
        <p:grpSpPr>
          <a:xfrm>
            <a:off x="3004431" y="1332912"/>
            <a:ext cx="371785" cy="370879"/>
            <a:chOff x="-41111350" y="3239100"/>
            <a:chExt cx="318200" cy="317425"/>
          </a:xfrm>
        </p:grpSpPr>
        <p:sp>
          <p:nvSpPr>
            <p:cNvPr id="6461" name="Google Shape;6461;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7"/>
          <p:cNvGrpSpPr/>
          <p:nvPr/>
        </p:nvGrpSpPr>
        <p:grpSpPr>
          <a:xfrm>
            <a:off x="3000751" y="1768444"/>
            <a:ext cx="379146" cy="370967"/>
            <a:chOff x="-41117650" y="3605525"/>
            <a:chExt cx="324500" cy="317500"/>
          </a:xfrm>
        </p:grpSpPr>
        <p:sp>
          <p:nvSpPr>
            <p:cNvPr id="6466" name="Google Shape;6466;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8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87"/>
          <p:cNvGrpSpPr/>
          <p:nvPr/>
        </p:nvGrpSpPr>
        <p:grpSpPr>
          <a:xfrm>
            <a:off x="1827005" y="2659967"/>
            <a:ext cx="216271" cy="371814"/>
            <a:chOff x="-39205300" y="3220175"/>
            <a:chExt cx="185100" cy="318225"/>
          </a:xfrm>
        </p:grpSpPr>
        <p:sp>
          <p:nvSpPr>
            <p:cNvPr id="6471" name="Google Shape;6471;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7"/>
          <p:cNvGrpSpPr/>
          <p:nvPr/>
        </p:nvGrpSpPr>
        <p:grpSpPr>
          <a:xfrm>
            <a:off x="1792533" y="3120038"/>
            <a:ext cx="300016" cy="369273"/>
            <a:chOff x="-39248625" y="3588600"/>
            <a:chExt cx="256775" cy="316050"/>
          </a:xfrm>
        </p:grpSpPr>
        <p:sp>
          <p:nvSpPr>
            <p:cNvPr id="6474" name="Google Shape;6474;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8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87"/>
          <p:cNvGrpSpPr/>
          <p:nvPr/>
        </p:nvGrpSpPr>
        <p:grpSpPr>
          <a:xfrm>
            <a:off x="1243246" y="1308054"/>
            <a:ext cx="429504" cy="370879"/>
            <a:chOff x="-42651700" y="3217825"/>
            <a:chExt cx="367600" cy="317425"/>
          </a:xfrm>
        </p:grpSpPr>
        <p:sp>
          <p:nvSpPr>
            <p:cNvPr id="6479" name="Google Shape;6479;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7"/>
          <p:cNvGrpSpPr/>
          <p:nvPr/>
        </p:nvGrpSpPr>
        <p:grpSpPr>
          <a:xfrm>
            <a:off x="1278678" y="1747704"/>
            <a:ext cx="358640" cy="363226"/>
            <a:chOff x="-42617300" y="3587775"/>
            <a:chExt cx="306950" cy="310875"/>
          </a:xfrm>
        </p:grpSpPr>
        <p:sp>
          <p:nvSpPr>
            <p:cNvPr id="6484" name="Google Shape;6484;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8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87"/>
          <p:cNvGrpSpPr/>
          <p:nvPr/>
        </p:nvGrpSpPr>
        <p:grpSpPr>
          <a:xfrm>
            <a:off x="3450506" y="1332445"/>
            <a:ext cx="376926" cy="370324"/>
            <a:chOff x="-40748275" y="3238700"/>
            <a:chExt cx="322600" cy="316950"/>
          </a:xfrm>
        </p:grpSpPr>
        <p:sp>
          <p:nvSpPr>
            <p:cNvPr id="6488" name="Google Shape;6488;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7"/>
          <p:cNvGrpSpPr/>
          <p:nvPr/>
        </p:nvGrpSpPr>
        <p:grpSpPr>
          <a:xfrm>
            <a:off x="3453062" y="1800429"/>
            <a:ext cx="371814" cy="338690"/>
            <a:chOff x="-40745125" y="3632900"/>
            <a:chExt cx="318225" cy="289875"/>
          </a:xfrm>
        </p:grpSpPr>
        <p:sp>
          <p:nvSpPr>
            <p:cNvPr id="6495" name="Google Shape;6495;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7"/>
          <p:cNvGrpSpPr/>
          <p:nvPr/>
        </p:nvGrpSpPr>
        <p:grpSpPr>
          <a:xfrm>
            <a:off x="3457209" y="2211639"/>
            <a:ext cx="363518" cy="370178"/>
            <a:chOff x="-40742750" y="3972175"/>
            <a:chExt cx="311125" cy="316825"/>
          </a:xfrm>
        </p:grpSpPr>
        <p:sp>
          <p:nvSpPr>
            <p:cNvPr id="6503" name="Google Shape;6503;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7"/>
          <p:cNvGrpSpPr/>
          <p:nvPr/>
        </p:nvGrpSpPr>
        <p:grpSpPr>
          <a:xfrm>
            <a:off x="2239871" y="2661807"/>
            <a:ext cx="266892" cy="369974"/>
            <a:chOff x="-38860325" y="3221750"/>
            <a:chExt cx="228425" cy="316650"/>
          </a:xfrm>
        </p:grpSpPr>
        <p:sp>
          <p:nvSpPr>
            <p:cNvPr id="6506" name="Google Shape;6506;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7"/>
          <p:cNvGrpSpPr/>
          <p:nvPr/>
        </p:nvGrpSpPr>
        <p:grpSpPr>
          <a:xfrm>
            <a:off x="2190678" y="3123864"/>
            <a:ext cx="380081" cy="367111"/>
            <a:chOff x="-38905225" y="3591875"/>
            <a:chExt cx="325300" cy="314200"/>
          </a:xfrm>
        </p:grpSpPr>
        <p:sp>
          <p:nvSpPr>
            <p:cNvPr id="6511" name="Google Shape;6511;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4" name="Google Shape;6514;p8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5" name="Google Shape;6515;p87"/>
          <p:cNvGrpSpPr/>
          <p:nvPr/>
        </p:nvGrpSpPr>
        <p:grpSpPr>
          <a:xfrm>
            <a:off x="3997427" y="3108944"/>
            <a:ext cx="290815" cy="369740"/>
            <a:chOff x="-37370925" y="3579105"/>
            <a:chExt cx="248900" cy="316450"/>
          </a:xfrm>
        </p:grpSpPr>
        <p:sp>
          <p:nvSpPr>
            <p:cNvPr id="6516" name="Google Shape;6516;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87"/>
          <p:cNvGrpSpPr/>
          <p:nvPr/>
        </p:nvGrpSpPr>
        <p:grpSpPr>
          <a:xfrm>
            <a:off x="1690803" y="2187015"/>
            <a:ext cx="371814" cy="369974"/>
            <a:chOff x="-42259725" y="3951100"/>
            <a:chExt cx="318225" cy="316650"/>
          </a:xfrm>
        </p:grpSpPr>
        <p:sp>
          <p:nvSpPr>
            <p:cNvPr id="6521" name="Google Shape;6521;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7"/>
          <p:cNvGrpSpPr/>
          <p:nvPr/>
        </p:nvGrpSpPr>
        <p:grpSpPr>
          <a:xfrm>
            <a:off x="3889164" y="1366036"/>
            <a:ext cx="370879" cy="337755"/>
            <a:chOff x="-40378075" y="3267450"/>
            <a:chExt cx="317425" cy="289075"/>
          </a:xfrm>
        </p:grpSpPr>
        <p:sp>
          <p:nvSpPr>
            <p:cNvPr id="6524" name="Google Shape;6524;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7"/>
          <p:cNvGrpSpPr/>
          <p:nvPr/>
        </p:nvGrpSpPr>
        <p:grpSpPr>
          <a:xfrm>
            <a:off x="3892830" y="1767304"/>
            <a:ext cx="363548" cy="369974"/>
            <a:chOff x="-40372575" y="3604550"/>
            <a:chExt cx="311150" cy="316650"/>
          </a:xfrm>
        </p:grpSpPr>
        <p:sp>
          <p:nvSpPr>
            <p:cNvPr id="6529" name="Google Shape;6529;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8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87"/>
          <p:cNvGrpSpPr/>
          <p:nvPr/>
        </p:nvGrpSpPr>
        <p:grpSpPr>
          <a:xfrm>
            <a:off x="2616780" y="2659967"/>
            <a:ext cx="399038" cy="372165"/>
            <a:chOff x="-38542250" y="3220175"/>
            <a:chExt cx="341525" cy="318525"/>
          </a:xfrm>
        </p:grpSpPr>
        <p:sp>
          <p:nvSpPr>
            <p:cNvPr id="6534" name="Google Shape;6534;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7"/>
          <p:cNvGrpSpPr/>
          <p:nvPr/>
        </p:nvGrpSpPr>
        <p:grpSpPr>
          <a:xfrm>
            <a:off x="2638712" y="3119337"/>
            <a:ext cx="369974" cy="369068"/>
            <a:chOff x="-38537400" y="3588000"/>
            <a:chExt cx="316650" cy="315875"/>
          </a:xfrm>
        </p:grpSpPr>
        <p:sp>
          <p:nvSpPr>
            <p:cNvPr id="6538" name="Google Shape;6538;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7"/>
          <p:cNvGrpSpPr/>
          <p:nvPr/>
        </p:nvGrpSpPr>
        <p:grpSpPr>
          <a:xfrm>
            <a:off x="2637792" y="3576866"/>
            <a:ext cx="371814" cy="369974"/>
            <a:chOff x="-38538975" y="3954250"/>
            <a:chExt cx="318225" cy="316650"/>
          </a:xfrm>
        </p:grpSpPr>
        <p:sp>
          <p:nvSpPr>
            <p:cNvPr id="6543" name="Google Shape;6543;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7"/>
          <p:cNvGrpSpPr/>
          <p:nvPr/>
        </p:nvGrpSpPr>
        <p:grpSpPr>
          <a:xfrm>
            <a:off x="3955104" y="3571793"/>
            <a:ext cx="375465" cy="371814"/>
            <a:chOff x="-37385100" y="3949908"/>
            <a:chExt cx="321350" cy="318225"/>
          </a:xfrm>
        </p:grpSpPr>
        <p:sp>
          <p:nvSpPr>
            <p:cNvPr id="6546" name="Google Shape;6546;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7"/>
          <p:cNvGrpSpPr/>
          <p:nvPr/>
        </p:nvGrpSpPr>
        <p:grpSpPr>
          <a:xfrm>
            <a:off x="2130763" y="1307353"/>
            <a:ext cx="370909" cy="370675"/>
            <a:chOff x="-41895050" y="3217225"/>
            <a:chExt cx="317450" cy="317250"/>
          </a:xfrm>
        </p:grpSpPr>
        <p:sp>
          <p:nvSpPr>
            <p:cNvPr id="6549" name="Google Shape;6549;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7"/>
          <p:cNvGrpSpPr/>
          <p:nvPr/>
        </p:nvGrpSpPr>
        <p:grpSpPr>
          <a:xfrm>
            <a:off x="2130310" y="1744287"/>
            <a:ext cx="371814" cy="369974"/>
            <a:chOff x="-41893475" y="3584850"/>
            <a:chExt cx="318225" cy="316650"/>
          </a:xfrm>
        </p:grpSpPr>
        <p:sp>
          <p:nvSpPr>
            <p:cNvPr id="6555" name="Google Shape;6555;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8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87"/>
          <p:cNvGrpSpPr/>
          <p:nvPr/>
        </p:nvGrpSpPr>
        <p:grpSpPr>
          <a:xfrm>
            <a:off x="900338" y="3139579"/>
            <a:ext cx="337522" cy="370909"/>
            <a:chOff x="-39998250" y="3605325"/>
            <a:chExt cx="288875" cy="317450"/>
          </a:xfrm>
        </p:grpSpPr>
        <p:sp>
          <p:nvSpPr>
            <p:cNvPr id="6562" name="Google Shape;6562;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7"/>
          <p:cNvGrpSpPr/>
          <p:nvPr/>
        </p:nvGrpSpPr>
        <p:grpSpPr>
          <a:xfrm>
            <a:off x="884112" y="3598043"/>
            <a:ext cx="369974" cy="369945"/>
            <a:chOff x="-40011050" y="3972375"/>
            <a:chExt cx="316650" cy="316625"/>
          </a:xfrm>
        </p:grpSpPr>
        <p:sp>
          <p:nvSpPr>
            <p:cNvPr id="6565" name="Google Shape;6565;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7"/>
          <p:cNvGrpSpPr/>
          <p:nvPr/>
        </p:nvGrpSpPr>
        <p:grpSpPr>
          <a:xfrm>
            <a:off x="3116043" y="2662742"/>
            <a:ext cx="266921" cy="369039"/>
            <a:chOff x="-38129425" y="3222550"/>
            <a:chExt cx="228450" cy="315850"/>
          </a:xfrm>
        </p:grpSpPr>
        <p:sp>
          <p:nvSpPr>
            <p:cNvPr id="6568" name="Google Shape;6568;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7"/>
          <p:cNvGrpSpPr/>
          <p:nvPr/>
        </p:nvGrpSpPr>
        <p:grpSpPr>
          <a:xfrm>
            <a:off x="3071012" y="3119337"/>
            <a:ext cx="371785" cy="369974"/>
            <a:chOff x="-38172725" y="3588000"/>
            <a:chExt cx="318200" cy="316650"/>
          </a:xfrm>
        </p:grpSpPr>
        <p:sp>
          <p:nvSpPr>
            <p:cNvPr id="6571" name="Google Shape;6571;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7"/>
          <p:cNvGrpSpPr/>
          <p:nvPr/>
        </p:nvGrpSpPr>
        <p:grpSpPr>
          <a:xfrm>
            <a:off x="3146914" y="3577772"/>
            <a:ext cx="219981" cy="369974"/>
            <a:chOff x="-38109725" y="3955025"/>
            <a:chExt cx="188275" cy="316650"/>
          </a:xfrm>
        </p:grpSpPr>
        <p:sp>
          <p:nvSpPr>
            <p:cNvPr id="6580" name="Google Shape;6580;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2" name="Google Shape;6582;p8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3" name="Google Shape;6583;p87"/>
          <p:cNvGrpSpPr/>
          <p:nvPr/>
        </p:nvGrpSpPr>
        <p:grpSpPr>
          <a:xfrm>
            <a:off x="2562313" y="1309193"/>
            <a:ext cx="373654" cy="369068"/>
            <a:chOff x="-41530375" y="3218800"/>
            <a:chExt cx="319800" cy="315875"/>
          </a:xfrm>
        </p:grpSpPr>
        <p:sp>
          <p:nvSpPr>
            <p:cNvPr id="6584" name="Google Shape;6584;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7"/>
          <p:cNvGrpSpPr/>
          <p:nvPr/>
        </p:nvGrpSpPr>
        <p:grpSpPr>
          <a:xfrm>
            <a:off x="2564607" y="1824351"/>
            <a:ext cx="369068" cy="289004"/>
            <a:chOff x="-41526450" y="3653375"/>
            <a:chExt cx="315875" cy="247350"/>
          </a:xfrm>
        </p:grpSpPr>
        <p:sp>
          <p:nvSpPr>
            <p:cNvPr id="6587" name="Google Shape;6587;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7"/>
          <p:cNvGrpSpPr/>
          <p:nvPr/>
        </p:nvGrpSpPr>
        <p:grpSpPr>
          <a:xfrm>
            <a:off x="2565994" y="2187015"/>
            <a:ext cx="366293" cy="369974"/>
            <a:chOff x="-41526450" y="3951100"/>
            <a:chExt cx="313500" cy="316650"/>
          </a:xfrm>
        </p:grpSpPr>
        <p:sp>
          <p:nvSpPr>
            <p:cNvPr id="6590" name="Google Shape;6590;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7"/>
          <p:cNvGrpSpPr/>
          <p:nvPr/>
        </p:nvGrpSpPr>
        <p:grpSpPr>
          <a:xfrm>
            <a:off x="1331249" y="2681144"/>
            <a:ext cx="339595" cy="371814"/>
            <a:chOff x="-39625900" y="3238300"/>
            <a:chExt cx="290650" cy="318225"/>
          </a:xfrm>
        </p:grpSpPr>
        <p:sp>
          <p:nvSpPr>
            <p:cNvPr id="6594" name="Google Shape;6594;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8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87"/>
          <p:cNvGrpSpPr/>
          <p:nvPr/>
        </p:nvGrpSpPr>
        <p:grpSpPr>
          <a:xfrm>
            <a:off x="1325300" y="3597605"/>
            <a:ext cx="366293" cy="370441"/>
            <a:chOff x="-39647175" y="3972000"/>
            <a:chExt cx="313500" cy="317050"/>
          </a:xfrm>
        </p:grpSpPr>
        <p:sp>
          <p:nvSpPr>
            <p:cNvPr id="6598" name="Google Shape;6598;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7"/>
          <p:cNvGrpSpPr/>
          <p:nvPr/>
        </p:nvGrpSpPr>
        <p:grpSpPr>
          <a:xfrm>
            <a:off x="3494427" y="2661603"/>
            <a:ext cx="375495" cy="370879"/>
            <a:chOff x="-37808850" y="3221575"/>
            <a:chExt cx="321375" cy="317425"/>
          </a:xfrm>
        </p:grpSpPr>
        <p:sp>
          <p:nvSpPr>
            <p:cNvPr id="6602" name="Google Shape;6602;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7"/>
          <p:cNvGrpSpPr/>
          <p:nvPr/>
        </p:nvGrpSpPr>
        <p:grpSpPr>
          <a:xfrm>
            <a:off x="3503201" y="3183634"/>
            <a:ext cx="372749" cy="241158"/>
            <a:chOff x="-37806500" y="3643030"/>
            <a:chExt cx="319025" cy="206400"/>
          </a:xfrm>
        </p:grpSpPr>
        <p:sp>
          <p:nvSpPr>
            <p:cNvPr id="6605" name="Google Shape;6605;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7"/>
          <p:cNvGrpSpPr/>
          <p:nvPr/>
        </p:nvGrpSpPr>
        <p:grpSpPr>
          <a:xfrm>
            <a:off x="3505508" y="3575931"/>
            <a:ext cx="368134" cy="371814"/>
            <a:chOff x="-37804925" y="3953450"/>
            <a:chExt cx="315075" cy="318225"/>
          </a:xfrm>
        </p:grpSpPr>
        <p:sp>
          <p:nvSpPr>
            <p:cNvPr id="6608" name="Google Shape;6608;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8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87"/>
          <p:cNvGrpSpPr/>
          <p:nvPr/>
        </p:nvGrpSpPr>
        <p:grpSpPr>
          <a:xfrm>
            <a:off x="4860977" y="1328538"/>
            <a:ext cx="355663" cy="308725"/>
            <a:chOff x="-28462125" y="3199700"/>
            <a:chExt cx="298550" cy="259150"/>
          </a:xfrm>
        </p:grpSpPr>
        <p:sp>
          <p:nvSpPr>
            <p:cNvPr id="6613" name="Google Shape;6613;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7"/>
          <p:cNvGrpSpPr/>
          <p:nvPr/>
        </p:nvGrpSpPr>
        <p:grpSpPr>
          <a:xfrm>
            <a:off x="4861930" y="1763228"/>
            <a:ext cx="353757" cy="352833"/>
            <a:chOff x="-28461325" y="3545475"/>
            <a:chExt cx="296950" cy="296175"/>
          </a:xfrm>
        </p:grpSpPr>
        <p:sp>
          <p:nvSpPr>
            <p:cNvPr id="6617" name="Google Shape;6617;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7"/>
          <p:cNvGrpSpPr/>
          <p:nvPr/>
        </p:nvGrpSpPr>
        <p:grpSpPr>
          <a:xfrm>
            <a:off x="4858162" y="2213272"/>
            <a:ext cx="361292" cy="352803"/>
            <a:chOff x="-28463700" y="3914875"/>
            <a:chExt cx="303275" cy="296150"/>
          </a:xfrm>
        </p:grpSpPr>
        <p:sp>
          <p:nvSpPr>
            <p:cNvPr id="6624" name="Google Shape;6624;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7"/>
          <p:cNvGrpSpPr/>
          <p:nvPr/>
        </p:nvGrpSpPr>
        <p:grpSpPr>
          <a:xfrm>
            <a:off x="7092947" y="1369355"/>
            <a:ext cx="351880" cy="227092"/>
            <a:chOff x="-26573400" y="3224125"/>
            <a:chExt cx="295375" cy="190625"/>
          </a:xfrm>
        </p:grpSpPr>
        <p:sp>
          <p:nvSpPr>
            <p:cNvPr id="6627" name="Google Shape;6627;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7"/>
          <p:cNvGrpSpPr/>
          <p:nvPr/>
        </p:nvGrpSpPr>
        <p:grpSpPr>
          <a:xfrm>
            <a:off x="7092947" y="1763690"/>
            <a:ext cx="351880" cy="351910"/>
            <a:chOff x="-26573400" y="3546250"/>
            <a:chExt cx="295375" cy="295400"/>
          </a:xfrm>
        </p:grpSpPr>
        <p:sp>
          <p:nvSpPr>
            <p:cNvPr id="6630" name="Google Shape;6630;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7"/>
          <p:cNvGrpSpPr/>
          <p:nvPr/>
        </p:nvGrpSpPr>
        <p:grpSpPr>
          <a:xfrm>
            <a:off x="7081228" y="2213599"/>
            <a:ext cx="375319" cy="352148"/>
            <a:chOff x="-26583625" y="3917025"/>
            <a:chExt cx="315050" cy="295600"/>
          </a:xfrm>
        </p:grpSpPr>
        <p:sp>
          <p:nvSpPr>
            <p:cNvPr id="6636" name="Google Shape;6636;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0" name="Google Shape;6640;p8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1" name="Google Shape;6641;p87"/>
          <p:cNvGrpSpPr/>
          <p:nvPr/>
        </p:nvGrpSpPr>
        <p:grpSpPr>
          <a:xfrm>
            <a:off x="5779742" y="3172629"/>
            <a:ext cx="289039" cy="352833"/>
            <a:chOff x="-24694925" y="3518700"/>
            <a:chExt cx="242625" cy="296175"/>
          </a:xfrm>
        </p:grpSpPr>
        <p:sp>
          <p:nvSpPr>
            <p:cNvPr id="6642" name="Google Shape;6642;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7"/>
          <p:cNvGrpSpPr/>
          <p:nvPr/>
        </p:nvGrpSpPr>
        <p:grpSpPr>
          <a:xfrm>
            <a:off x="5779280" y="3622657"/>
            <a:ext cx="289962" cy="352833"/>
            <a:chOff x="-24709100" y="3888875"/>
            <a:chExt cx="243400" cy="296175"/>
          </a:xfrm>
        </p:grpSpPr>
        <p:sp>
          <p:nvSpPr>
            <p:cNvPr id="6647" name="Google Shape;6647;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7"/>
          <p:cNvGrpSpPr/>
          <p:nvPr/>
        </p:nvGrpSpPr>
        <p:grpSpPr>
          <a:xfrm>
            <a:off x="7979280" y="2695320"/>
            <a:ext cx="356556" cy="349557"/>
            <a:chOff x="-22863675" y="3131775"/>
            <a:chExt cx="299300" cy="293425"/>
          </a:xfrm>
        </p:grpSpPr>
        <p:sp>
          <p:nvSpPr>
            <p:cNvPr id="6651" name="Google Shape;6651;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7"/>
          <p:cNvGrpSpPr/>
          <p:nvPr/>
        </p:nvGrpSpPr>
        <p:grpSpPr>
          <a:xfrm>
            <a:off x="5322144" y="1306499"/>
            <a:ext cx="310602" cy="352803"/>
            <a:chOff x="-28069875" y="3175300"/>
            <a:chExt cx="260725" cy="296150"/>
          </a:xfrm>
        </p:grpSpPr>
        <p:sp>
          <p:nvSpPr>
            <p:cNvPr id="6655" name="Google Shape;6655;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4" name="Google Shape;6664;p8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5" name="Google Shape;6665;p87"/>
          <p:cNvGrpSpPr/>
          <p:nvPr/>
        </p:nvGrpSpPr>
        <p:grpSpPr>
          <a:xfrm>
            <a:off x="5363423" y="2213733"/>
            <a:ext cx="228045" cy="351880"/>
            <a:chOff x="-28032075" y="3916450"/>
            <a:chExt cx="191425" cy="295375"/>
          </a:xfrm>
        </p:grpSpPr>
        <p:sp>
          <p:nvSpPr>
            <p:cNvPr id="6666" name="Google Shape;6666;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7"/>
          <p:cNvGrpSpPr/>
          <p:nvPr/>
        </p:nvGrpSpPr>
        <p:grpSpPr>
          <a:xfrm>
            <a:off x="7528769" y="1306484"/>
            <a:ext cx="352833" cy="352833"/>
            <a:chOff x="-26201650" y="3176075"/>
            <a:chExt cx="296175" cy="296175"/>
          </a:xfrm>
        </p:grpSpPr>
        <p:sp>
          <p:nvSpPr>
            <p:cNvPr id="6670" name="Google Shape;6670;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7"/>
          <p:cNvGrpSpPr/>
          <p:nvPr/>
        </p:nvGrpSpPr>
        <p:grpSpPr>
          <a:xfrm>
            <a:off x="7528293" y="1763705"/>
            <a:ext cx="353786" cy="351880"/>
            <a:chOff x="-26204800" y="3547050"/>
            <a:chExt cx="296975" cy="295375"/>
          </a:xfrm>
        </p:grpSpPr>
        <p:sp>
          <p:nvSpPr>
            <p:cNvPr id="6673" name="Google Shape;6673;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8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87"/>
          <p:cNvGrpSpPr/>
          <p:nvPr/>
        </p:nvGrpSpPr>
        <p:grpSpPr>
          <a:xfrm>
            <a:off x="6199548" y="2693683"/>
            <a:ext cx="345328" cy="352833"/>
            <a:chOff x="-24353875" y="3147725"/>
            <a:chExt cx="289875" cy="296175"/>
          </a:xfrm>
        </p:grpSpPr>
        <p:sp>
          <p:nvSpPr>
            <p:cNvPr id="6677" name="Google Shape;6677;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7"/>
          <p:cNvGrpSpPr/>
          <p:nvPr/>
        </p:nvGrpSpPr>
        <p:grpSpPr>
          <a:xfrm>
            <a:off x="6207530" y="3173090"/>
            <a:ext cx="329365" cy="351910"/>
            <a:chOff x="-24344425" y="3519475"/>
            <a:chExt cx="276475" cy="295400"/>
          </a:xfrm>
        </p:grpSpPr>
        <p:sp>
          <p:nvSpPr>
            <p:cNvPr id="6680" name="Google Shape;6680;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7"/>
          <p:cNvGrpSpPr/>
          <p:nvPr/>
        </p:nvGrpSpPr>
        <p:grpSpPr>
          <a:xfrm>
            <a:off x="6197210" y="3625010"/>
            <a:ext cx="350004" cy="348128"/>
            <a:chOff x="-24353075" y="3891250"/>
            <a:chExt cx="293800" cy="292225"/>
          </a:xfrm>
        </p:grpSpPr>
        <p:sp>
          <p:nvSpPr>
            <p:cNvPr id="6683" name="Google Shape;6683;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87"/>
          <p:cNvGrpSpPr/>
          <p:nvPr/>
        </p:nvGrpSpPr>
        <p:grpSpPr>
          <a:xfrm>
            <a:off x="7980681" y="3173313"/>
            <a:ext cx="353757" cy="351463"/>
            <a:chOff x="-22845575" y="3504075"/>
            <a:chExt cx="296950" cy="295025"/>
          </a:xfrm>
        </p:grpSpPr>
        <p:sp>
          <p:nvSpPr>
            <p:cNvPr id="6686" name="Google Shape;6686;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7"/>
          <p:cNvGrpSpPr/>
          <p:nvPr/>
        </p:nvGrpSpPr>
        <p:grpSpPr>
          <a:xfrm>
            <a:off x="5773862" y="1306961"/>
            <a:ext cx="299344" cy="351880"/>
            <a:chOff x="-27691025" y="3175300"/>
            <a:chExt cx="251275" cy="295375"/>
          </a:xfrm>
        </p:grpSpPr>
        <p:sp>
          <p:nvSpPr>
            <p:cNvPr id="6689" name="Google Shape;6689;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7"/>
          <p:cNvGrpSpPr/>
          <p:nvPr/>
        </p:nvGrpSpPr>
        <p:grpSpPr>
          <a:xfrm>
            <a:off x="5746179" y="1825637"/>
            <a:ext cx="354710" cy="228015"/>
            <a:chOff x="-27721750" y="3598250"/>
            <a:chExt cx="297750" cy="191400"/>
          </a:xfrm>
        </p:grpSpPr>
        <p:sp>
          <p:nvSpPr>
            <p:cNvPr id="6694" name="Google Shape;6694;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7"/>
          <p:cNvGrpSpPr/>
          <p:nvPr/>
        </p:nvGrpSpPr>
        <p:grpSpPr>
          <a:xfrm>
            <a:off x="5747579" y="2219183"/>
            <a:ext cx="351910" cy="340980"/>
            <a:chOff x="-27719400" y="3925600"/>
            <a:chExt cx="295400" cy="286225"/>
          </a:xfrm>
        </p:grpSpPr>
        <p:sp>
          <p:nvSpPr>
            <p:cNvPr id="6697" name="Google Shape;6697;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7"/>
          <p:cNvGrpSpPr/>
          <p:nvPr/>
        </p:nvGrpSpPr>
        <p:grpSpPr>
          <a:xfrm>
            <a:off x="7968851" y="1306023"/>
            <a:ext cx="353757" cy="353757"/>
            <a:chOff x="-25834600" y="3176875"/>
            <a:chExt cx="296950" cy="296950"/>
          </a:xfrm>
        </p:grpSpPr>
        <p:sp>
          <p:nvSpPr>
            <p:cNvPr id="6700" name="Google Shape;6700;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7"/>
          <p:cNvGrpSpPr/>
          <p:nvPr/>
        </p:nvGrpSpPr>
        <p:grpSpPr>
          <a:xfrm>
            <a:off x="7968851" y="1774024"/>
            <a:ext cx="353757" cy="331241"/>
            <a:chOff x="-25834600" y="3564375"/>
            <a:chExt cx="296950" cy="278050"/>
          </a:xfrm>
        </p:grpSpPr>
        <p:sp>
          <p:nvSpPr>
            <p:cNvPr id="6706" name="Google Shape;6706;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7"/>
          <p:cNvGrpSpPr/>
          <p:nvPr/>
        </p:nvGrpSpPr>
        <p:grpSpPr>
          <a:xfrm>
            <a:off x="7966974" y="2213376"/>
            <a:ext cx="357509" cy="352595"/>
            <a:chOff x="-25834600" y="3915850"/>
            <a:chExt cx="300100" cy="295975"/>
          </a:xfrm>
        </p:grpSpPr>
        <p:sp>
          <p:nvSpPr>
            <p:cNvPr id="6715" name="Google Shape;6715;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6702402" y="2694606"/>
            <a:ext cx="228968" cy="350987"/>
            <a:chOff x="-23930925" y="3149300"/>
            <a:chExt cx="192200" cy="294625"/>
          </a:xfrm>
        </p:grpSpPr>
        <p:sp>
          <p:nvSpPr>
            <p:cNvPr id="6719" name="Google Shape;6719;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7"/>
          <p:cNvGrpSpPr/>
          <p:nvPr/>
        </p:nvGrpSpPr>
        <p:grpSpPr>
          <a:xfrm>
            <a:off x="6659232" y="3173090"/>
            <a:ext cx="315307" cy="351910"/>
            <a:chOff x="-23962425" y="3519475"/>
            <a:chExt cx="264675" cy="295400"/>
          </a:xfrm>
        </p:grpSpPr>
        <p:sp>
          <p:nvSpPr>
            <p:cNvPr id="6724" name="Google Shape;6724;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8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87"/>
          <p:cNvGrpSpPr/>
          <p:nvPr/>
        </p:nvGrpSpPr>
        <p:grpSpPr>
          <a:xfrm>
            <a:off x="8037908" y="3623134"/>
            <a:ext cx="239302" cy="351880"/>
            <a:chOff x="-22788075" y="3904625"/>
            <a:chExt cx="200875" cy="295375"/>
          </a:xfrm>
        </p:grpSpPr>
        <p:sp>
          <p:nvSpPr>
            <p:cNvPr id="6728" name="Google Shape;6728;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7"/>
          <p:cNvGrpSpPr/>
          <p:nvPr/>
        </p:nvGrpSpPr>
        <p:grpSpPr>
          <a:xfrm>
            <a:off x="6193206" y="1306499"/>
            <a:ext cx="354710" cy="352803"/>
            <a:chOff x="-27351575" y="3175300"/>
            <a:chExt cx="297750" cy="296150"/>
          </a:xfrm>
        </p:grpSpPr>
        <p:sp>
          <p:nvSpPr>
            <p:cNvPr id="6733" name="Google Shape;6733;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7"/>
          <p:cNvGrpSpPr/>
          <p:nvPr/>
        </p:nvGrpSpPr>
        <p:grpSpPr>
          <a:xfrm>
            <a:off x="6235914" y="1763109"/>
            <a:ext cx="269293" cy="353072"/>
            <a:chOff x="-27313750" y="3545275"/>
            <a:chExt cx="226050" cy="296375"/>
          </a:xfrm>
        </p:grpSpPr>
        <p:sp>
          <p:nvSpPr>
            <p:cNvPr id="6738" name="Google Shape;6738;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7"/>
          <p:cNvGrpSpPr/>
          <p:nvPr/>
        </p:nvGrpSpPr>
        <p:grpSpPr>
          <a:xfrm>
            <a:off x="6193206" y="2211380"/>
            <a:ext cx="354710" cy="356586"/>
            <a:chOff x="-27351575" y="3915650"/>
            <a:chExt cx="297750" cy="299325"/>
          </a:xfrm>
        </p:grpSpPr>
        <p:sp>
          <p:nvSpPr>
            <p:cNvPr id="6742" name="Google Shape;6742;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7"/>
          <p:cNvGrpSpPr/>
          <p:nvPr/>
        </p:nvGrpSpPr>
        <p:grpSpPr>
          <a:xfrm>
            <a:off x="4880696" y="2693579"/>
            <a:ext cx="319060" cy="353042"/>
            <a:chOff x="-25445525" y="3175900"/>
            <a:chExt cx="267825" cy="296350"/>
          </a:xfrm>
        </p:grpSpPr>
        <p:sp>
          <p:nvSpPr>
            <p:cNvPr id="6745" name="Google Shape;6745;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87"/>
          <p:cNvGrpSpPr/>
          <p:nvPr/>
        </p:nvGrpSpPr>
        <p:grpSpPr>
          <a:xfrm>
            <a:off x="4862410" y="3183902"/>
            <a:ext cx="355633" cy="330288"/>
            <a:chOff x="-25465200" y="3565175"/>
            <a:chExt cx="298525" cy="277250"/>
          </a:xfrm>
        </p:grpSpPr>
        <p:sp>
          <p:nvSpPr>
            <p:cNvPr id="6749" name="Google Shape;6749;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7"/>
          <p:cNvGrpSpPr/>
          <p:nvPr/>
        </p:nvGrpSpPr>
        <p:grpSpPr>
          <a:xfrm>
            <a:off x="4861948" y="3623432"/>
            <a:ext cx="356556" cy="351285"/>
            <a:chOff x="-25465200" y="3916150"/>
            <a:chExt cx="299300" cy="294875"/>
          </a:xfrm>
        </p:grpSpPr>
        <p:sp>
          <p:nvSpPr>
            <p:cNvPr id="6752" name="Google Shape;6752;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7"/>
          <p:cNvGrpSpPr/>
          <p:nvPr/>
        </p:nvGrpSpPr>
        <p:grpSpPr>
          <a:xfrm>
            <a:off x="7089388" y="2693698"/>
            <a:ext cx="351880" cy="352803"/>
            <a:chOff x="-23615075" y="3148525"/>
            <a:chExt cx="295375" cy="296150"/>
          </a:xfrm>
        </p:grpSpPr>
        <p:sp>
          <p:nvSpPr>
            <p:cNvPr id="6755" name="Google Shape;6755;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9" name="Google Shape;6759;p8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0" name="Google Shape;6760;p87"/>
          <p:cNvGrpSpPr/>
          <p:nvPr/>
        </p:nvGrpSpPr>
        <p:grpSpPr>
          <a:xfrm>
            <a:off x="7088911" y="3632977"/>
            <a:ext cx="352833" cy="332194"/>
            <a:chOff x="-23615075" y="3906200"/>
            <a:chExt cx="296175" cy="278850"/>
          </a:xfrm>
        </p:grpSpPr>
        <p:sp>
          <p:nvSpPr>
            <p:cNvPr id="6761" name="Google Shape;6761;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4" name="Google Shape;6764;p8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5" name="Google Shape;6765;p87"/>
          <p:cNvGrpSpPr/>
          <p:nvPr/>
        </p:nvGrpSpPr>
        <p:grpSpPr>
          <a:xfrm>
            <a:off x="6637880" y="1306618"/>
            <a:ext cx="353757" cy="352565"/>
            <a:chOff x="-26980600" y="3175500"/>
            <a:chExt cx="296950" cy="295950"/>
          </a:xfrm>
        </p:grpSpPr>
        <p:sp>
          <p:nvSpPr>
            <p:cNvPr id="6766" name="Google Shape;6766;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8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87"/>
          <p:cNvGrpSpPr/>
          <p:nvPr/>
        </p:nvGrpSpPr>
        <p:grpSpPr>
          <a:xfrm>
            <a:off x="6638357" y="2245154"/>
            <a:ext cx="352803" cy="289039"/>
            <a:chOff x="-26981375" y="3951875"/>
            <a:chExt cx="296150" cy="242625"/>
          </a:xfrm>
        </p:grpSpPr>
        <p:sp>
          <p:nvSpPr>
            <p:cNvPr id="6771" name="Google Shape;6771;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7"/>
          <p:cNvGrpSpPr/>
          <p:nvPr/>
        </p:nvGrpSpPr>
        <p:grpSpPr>
          <a:xfrm>
            <a:off x="5303399" y="2692745"/>
            <a:ext cx="351910" cy="354710"/>
            <a:chOff x="-25094250" y="3176075"/>
            <a:chExt cx="295400" cy="297750"/>
          </a:xfrm>
        </p:grpSpPr>
        <p:sp>
          <p:nvSpPr>
            <p:cNvPr id="6775" name="Google Shape;6775;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7"/>
          <p:cNvGrpSpPr/>
          <p:nvPr/>
        </p:nvGrpSpPr>
        <p:grpSpPr>
          <a:xfrm>
            <a:off x="5303399" y="3173106"/>
            <a:ext cx="351910" cy="351880"/>
            <a:chOff x="-25094250" y="3547050"/>
            <a:chExt cx="295400" cy="295375"/>
          </a:xfrm>
        </p:grpSpPr>
        <p:sp>
          <p:nvSpPr>
            <p:cNvPr id="6779" name="Google Shape;6779;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4" name="Google Shape;6784;p8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5" name="Google Shape;6785;p87"/>
          <p:cNvGrpSpPr/>
          <p:nvPr/>
        </p:nvGrpSpPr>
        <p:grpSpPr>
          <a:xfrm>
            <a:off x="7535476" y="2693698"/>
            <a:ext cx="352803" cy="352803"/>
            <a:chOff x="-23245675" y="3148525"/>
            <a:chExt cx="296150" cy="296150"/>
          </a:xfrm>
        </p:grpSpPr>
        <p:sp>
          <p:nvSpPr>
            <p:cNvPr id="6786" name="Google Shape;6786;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8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87"/>
          <p:cNvGrpSpPr/>
          <p:nvPr/>
        </p:nvGrpSpPr>
        <p:grpSpPr>
          <a:xfrm>
            <a:off x="7535938" y="3622672"/>
            <a:ext cx="351880" cy="352803"/>
            <a:chOff x="-23244900" y="3888100"/>
            <a:chExt cx="295375" cy="296150"/>
          </a:xfrm>
        </p:grpSpPr>
        <p:sp>
          <p:nvSpPr>
            <p:cNvPr id="6791" name="Google Shape;6791;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8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804" name="Google Shape;6804;p8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08" name="Shape 6808"/>
        <p:cNvGrpSpPr/>
        <p:nvPr/>
      </p:nvGrpSpPr>
      <p:grpSpPr>
        <a:xfrm>
          <a:off x="0" y="0"/>
          <a:ext cx="0" cy="0"/>
          <a:chOff x="0" y="0"/>
          <a:chExt cx="0" cy="0"/>
        </a:xfrm>
      </p:grpSpPr>
      <p:sp>
        <p:nvSpPr>
          <p:cNvPr id="6809" name="Google Shape;6809;p8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0" name="Google Shape;6810;p88"/>
          <p:cNvGrpSpPr/>
          <p:nvPr/>
        </p:nvGrpSpPr>
        <p:grpSpPr>
          <a:xfrm>
            <a:off x="850004" y="1823018"/>
            <a:ext cx="367261" cy="367261"/>
            <a:chOff x="-65145700" y="3727425"/>
            <a:chExt cx="317425" cy="317425"/>
          </a:xfrm>
        </p:grpSpPr>
        <p:sp>
          <p:nvSpPr>
            <p:cNvPr id="6811" name="Google Shape;6811;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8"/>
          <p:cNvGrpSpPr/>
          <p:nvPr/>
        </p:nvGrpSpPr>
        <p:grpSpPr>
          <a:xfrm>
            <a:off x="853201" y="2251933"/>
            <a:ext cx="360868" cy="367261"/>
            <a:chOff x="-65144125" y="4094450"/>
            <a:chExt cx="311900" cy="317425"/>
          </a:xfrm>
        </p:grpSpPr>
        <p:sp>
          <p:nvSpPr>
            <p:cNvPr id="6814" name="Google Shape;6814;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8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88"/>
          <p:cNvGrpSpPr/>
          <p:nvPr/>
        </p:nvGrpSpPr>
        <p:grpSpPr>
          <a:xfrm>
            <a:off x="3056770" y="1822628"/>
            <a:ext cx="370645" cy="368042"/>
            <a:chOff x="-63250675" y="3744075"/>
            <a:chExt cx="320350" cy="318100"/>
          </a:xfrm>
        </p:grpSpPr>
        <p:sp>
          <p:nvSpPr>
            <p:cNvPr id="6819" name="Google Shape;6819;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8"/>
          <p:cNvGrpSpPr/>
          <p:nvPr/>
        </p:nvGrpSpPr>
        <p:grpSpPr>
          <a:xfrm>
            <a:off x="3058462" y="2251933"/>
            <a:ext cx="367261" cy="367261"/>
            <a:chOff x="-63250675" y="4110200"/>
            <a:chExt cx="317425" cy="317425"/>
          </a:xfrm>
        </p:grpSpPr>
        <p:sp>
          <p:nvSpPr>
            <p:cNvPr id="6823" name="Google Shape;6823;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88"/>
          <p:cNvGrpSpPr/>
          <p:nvPr/>
        </p:nvGrpSpPr>
        <p:grpSpPr>
          <a:xfrm>
            <a:off x="1737509" y="2749028"/>
            <a:ext cx="359075" cy="358844"/>
            <a:chOff x="-61351725" y="3372400"/>
            <a:chExt cx="310350" cy="310150"/>
          </a:xfrm>
        </p:grpSpPr>
        <p:sp>
          <p:nvSpPr>
            <p:cNvPr id="6833" name="Google Shape;6833;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8"/>
          <p:cNvGrpSpPr/>
          <p:nvPr/>
        </p:nvGrpSpPr>
        <p:grpSpPr>
          <a:xfrm>
            <a:off x="1733864" y="3212084"/>
            <a:ext cx="366364" cy="333534"/>
            <a:chOff x="-61354875" y="3751050"/>
            <a:chExt cx="316650" cy="288275"/>
          </a:xfrm>
        </p:grpSpPr>
        <p:sp>
          <p:nvSpPr>
            <p:cNvPr id="6837" name="Google Shape;6837;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8"/>
          <p:cNvGrpSpPr/>
          <p:nvPr/>
        </p:nvGrpSpPr>
        <p:grpSpPr>
          <a:xfrm>
            <a:off x="1733864" y="3653724"/>
            <a:ext cx="366364" cy="367290"/>
            <a:chOff x="-61354875" y="4101525"/>
            <a:chExt cx="316650" cy="317450"/>
          </a:xfrm>
        </p:grpSpPr>
        <p:sp>
          <p:nvSpPr>
            <p:cNvPr id="6841" name="Google Shape;6841;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8"/>
          <p:cNvGrpSpPr/>
          <p:nvPr/>
        </p:nvGrpSpPr>
        <p:grpSpPr>
          <a:xfrm>
            <a:off x="3950299" y="2745600"/>
            <a:ext cx="368157" cy="365699"/>
            <a:chOff x="-59470075" y="3308975"/>
            <a:chExt cx="318200" cy="316075"/>
          </a:xfrm>
        </p:grpSpPr>
        <p:sp>
          <p:nvSpPr>
            <p:cNvPr id="6844" name="Google Shape;6844;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88"/>
          <p:cNvGrpSpPr/>
          <p:nvPr/>
        </p:nvGrpSpPr>
        <p:grpSpPr>
          <a:xfrm>
            <a:off x="1295729" y="1381305"/>
            <a:ext cx="367261" cy="364686"/>
            <a:chOff x="-64781025" y="3361050"/>
            <a:chExt cx="317425" cy="315200"/>
          </a:xfrm>
        </p:grpSpPr>
        <p:sp>
          <p:nvSpPr>
            <p:cNvPr id="6854" name="Google Shape;6854;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8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88"/>
          <p:cNvGrpSpPr/>
          <p:nvPr/>
        </p:nvGrpSpPr>
        <p:grpSpPr>
          <a:xfrm>
            <a:off x="3500129" y="1822744"/>
            <a:ext cx="382765" cy="367810"/>
            <a:chOff x="-62890750" y="3747425"/>
            <a:chExt cx="330825" cy="317900"/>
          </a:xfrm>
        </p:grpSpPr>
        <p:sp>
          <p:nvSpPr>
            <p:cNvPr id="6862" name="Google Shape;6862;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8"/>
          <p:cNvGrpSpPr/>
          <p:nvPr/>
        </p:nvGrpSpPr>
        <p:grpSpPr>
          <a:xfrm>
            <a:off x="3507881" y="2252381"/>
            <a:ext cx="367261" cy="366364"/>
            <a:chOff x="-62884425" y="4111775"/>
            <a:chExt cx="317425" cy="316650"/>
          </a:xfrm>
        </p:grpSpPr>
        <p:sp>
          <p:nvSpPr>
            <p:cNvPr id="6877" name="Google Shape;6877;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8"/>
          <p:cNvGrpSpPr/>
          <p:nvPr/>
        </p:nvGrpSpPr>
        <p:grpSpPr>
          <a:xfrm>
            <a:off x="2180515" y="2748450"/>
            <a:ext cx="365438" cy="360001"/>
            <a:chOff x="-60991775" y="3376900"/>
            <a:chExt cx="315850" cy="311150"/>
          </a:xfrm>
        </p:grpSpPr>
        <p:sp>
          <p:nvSpPr>
            <p:cNvPr id="6880" name="Google Shape;6880;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8"/>
          <p:cNvGrpSpPr/>
          <p:nvPr/>
        </p:nvGrpSpPr>
        <p:grpSpPr>
          <a:xfrm>
            <a:off x="2180052" y="3199314"/>
            <a:ext cx="366364" cy="359075"/>
            <a:chOff x="-60988625" y="3740800"/>
            <a:chExt cx="316650" cy="310350"/>
          </a:xfrm>
        </p:grpSpPr>
        <p:sp>
          <p:nvSpPr>
            <p:cNvPr id="6884" name="Google Shape;6884;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8"/>
          <p:cNvGrpSpPr/>
          <p:nvPr/>
        </p:nvGrpSpPr>
        <p:grpSpPr>
          <a:xfrm>
            <a:off x="2180052" y="3654765"/>
            <a:ext cx="366364" cy="365207"/>
            <a:chOff x="-60987850" y="4100950"/>
            <a:chExt cx="316650" cy="315650"/>
          </a:xfrm>
        </p:grpSpPr>
        <p:sp>
          <p:nvSpPr>
            <p:cNvPr id="6888" name="Google Shape;6888;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8"/>
          <p:cNvGrpSpPr/>
          <p:nvPr/>
        </p:nvGrpSpPr>
        <p:grpSpPr>
          <a:xfrm>
            <a:off x="3949836" y="3200225"/>
            <a:ext cx="369083" cy="357253"/>
            <a:chOff x="-59447250" y="3706150"/>
            <a:chExt cx="319000" cy="308775"/>
          </a:xfrm>
        </p:grpSpPr>
        <p:sp>
          <p:nvSpPr>
            <p:cNvPr id="6894" name="Google Shape;6894;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8"/>
          <p:cNvGrpSpPr/>
          <p:nvPr/>
        </p:nvGrpSpPr>
        <p:grpSpPr>
          <a:xfrm>
            <a:off x="1738564" y="1381536"/>
            <a:ext cx="368186" cy="364224"/>
            <a:chOff x="-64406125" y="3362225"/>
            <a:chExt cx="318225" cy="314800"/>
          </a:xfrm>
        </p:grpSpPr>
        <p:sp>
          <p:nvSpPr>
            <p:cNvPr id="6899" name="Google Shape;6899;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1" name="Google Shape;6901;p8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2" name="Google Shape;6902;p88"/>
          <p:cNvGrpSpPr/>
          <p:nvPr/>
        </p:nvGrpSpPr>
        <p:grpSpPr>
          <a:xfrm>
            <a:off x="1739027" y="2252381"/>
            <a:ext cx="367261" cy="366364"/>
            <a:chOff x="-64410850" y="4094450"/>
            <a:chExt cx="317425" cy="316650"/>
          </a:xfrm>
        </p:grpSpPr>
        <p:sp>
          <p:nvSpPr>
            <p:cNvPr id="6903" name="Google Shape;6903;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8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88"/>
          <p:cNvGrpSpPr/>
          <p:nvPr/>
        </p:nvGrpSpPr>
        <p:grpSpPr>
          <a:xfrm>
            <a:off x="3960575" y="1822454"/>
            <a:ext cx="365467" cy="368389"/>
            <a:chOff x="-62516625" y="3743175"/>
            <a:chExt cx="315875" cy="318400"/>
          </a:xfrm>
        </p:grpSpPr>
        <p:sp>
          <p:nvSpPr>
            <p:cNvPr id="6908" name="Google Shape;6908;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8"/>
          <p:cNvGrpSpPr/>
          <p:nvPr/>
        </p:nvGrpSpPr>
        <p:grpSpPr>
          <a:xfrm>
            <a:off x="3967415" y="2272426"/>
            <a:ext cx="351786" cy="326274"/>
            <a:chOff x="-62511900" y="4129100"/>
            <a:chExt cx="304050" cy="282000"/>
          </a:xfrm>
        </p:grpSpPr>
        <p:sp>
          <p:nvSpPr>
            <p:cNvPr id="6911" name="Google Shape;6911;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8"/>
          <p:cNvGrpSpPr/>
          <p:nvPr/>
        </p:nvGrpSpPr>
        <p:grpSpPr>
          <a:xfrm>
            <a:off x="2645537" y="2744820"/>
            <a:ext cx="310770" cy="367261"/>
            <a:chOff x="-60597975" y="3367475"/>
            <a:chExt cx="268600" cy="317425"/>
          </a:xfrm>
        </p:grpSpPr>
        <p:sp>
          <p:nvSpPr>
            <p:cNvPr id="6917" name="Google Shape;6917;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8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3" name="Google Shape;6923;p88"/>
          <p:cNvGrpSpPr/>
          <p:nvPr/>
        </p:nvGrpSpPr>
        <p:grpSpPr>
          <a:xfrm>
            <a:off x="2617740" y="3706136"/>
            <a:ext cx="366364" cy="262465"/>
            <a:chOff x="-60621600" y="4145650"/>
            <a:chExt cx="316650" cy="226850"/>
          </a:xfrm>
        </p:grpSpPr>
        <p:sp>
          <p:nvSpPr>
            <p:cNvPr id="6924" name="Google Shape;6924;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8"/>
          <p:cNvGrpSpPr/>
          <p:nvPr/>
        </p:nvGrpSpPr>
        <p:grpSpPr>
          <a:xfrm>
            <a:off x="3954392" y="3654635"/>
            <a:ext cx="359972" cy="365467"/>
            <a:chOff x="-59400775" y="4084200"/>
            <a:chExt cx="311125" cy="315875"/>
          </a:xfrm>
        </p:grpSpPr>
        <p:sp>
          <p:nvSpPr>
            <p:cNvPr id="6928" name="Google Shape;6928;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8"/>
          <p:cNvGrpSpPr/>
          <p:nvPr/>
        </p:nvGrpSpPr>
        <p:grpSpPr>
          <a:xfrm>
            <a:off x="2178486" y="1380466"/>
            <a:ext cx="365438" cy="366364"/>
            <a:chOff x="-64044600" y="3360375"/>
            <a:chExt cx="315850" cy="316650"/>
          </a:xfrm>
        </p:grpSpPr>
        <p:sp>
          <p:nvSpPr>
            <p:cNvPr id="6935" name="Google Shape;6935;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8"/>
          <p:cNvGrpSpPr/>
          <p:nvPr/>
        </p:nvGrpSpPr>
        <p:grpSpPr>
          <a:xfrm>
            <a:off x="2204909" y="1823018"/>
            <a:ext cx="312592" cy="367261"/>
            <a:chOff x="-64022550" y="3727425"/>
            <a:chExt cx="270175" cy="317425"/>
          </a:xfrm>
        </p:grpSpPr>
        <p:sp>
          <p:nvSpPr>
            <p:cNvPr id="6939" name="Google Shape;6939;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8"/>
          <p:cNvGrpSpPr/>
          <p:nvPr/>
        </p:nvGrpSpPr>
        <p:grpSpPr>
          <a:xfrm>
            <a:off x="2229047" y="2251918"/>
            <a:ext cx="264317" cy="367290"/>
            <a:chOff x="-64001300" y="4093650"/>
            <a:chExt cx="228450" cy="317450"/>
          </a:xfrm>
        </p:grpSpPr>
        <p:sp>
          <p:nvSpPr>
            <p:cNvPr id="6943" name="Google Shape;6943;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8"/>
          <p:cNvGrpSpPr/>
          <p:nvPr/>
        </p:nvGrpSpPr>
        <p:grpSpPr>
          <a:xfrm>
            <a:off x="848051" y="2745210"/>
            <a:ext cx="359972" cy="366480"/>
            <a:chOff x="-62148800" y="3377700"/>
            <a:chExt cx="311125" cy="316750"/>
          </a:xfrm>
        </p:grpSpPr>
        <p:sp>
          <p:nvSpPr>
            <p:cNvPr id="6948" name="Google Shape;6948;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8"/>
          <p:cNvGrpSpPr/>
          <p:nvPr/>
        </p:nvGrpSpPr>
        <p:grpSpPr>
          <a:xfrm>
            <a:off x="843958" y="3195207"/>
            <a:ext cx="368157" cy="367290"/>
            <a:chOff x="-62154300" y="3743950"/>
            <a:chExt cx="318200" cy="317450"/>
          </a:xfrm>
        </p:grpSpPr>
        <p:sp>
          <p:nvSpPr>
            <p:cNvPr id="6951" name="Google Shape;6951;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8"/>
          <p:cNvGrpSpPr/>
          <p:nvPr/>
        </p:nvGrpSpPr>
        <p:grpSpPr>
          <a:xfrm>
            <a:off x="843944" y="3654187"/>
            <a:ext cx="368186" cy="366364"/>
            <a:chOff x="-62151950" y="4111775"/>
            <a:chExt cx="318225" cy="316650"/>
          </a:xfrm>
        </p:grpSpPr>
        <p:sp>
          <p:nvSpPr>
            <p:cNvPr id="6954" name="Google Shape;6954;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8"/>
          <p:cNvGrpSpPr/>
          <p:nvPr/>
        </p:nvGrpSpPr>
        <p:grpSpPr>
          <a:xfrm>
            <a:off x="3062568" y="2744733"/>
            <a:ext cx="368157" cy="367434"/>
            <a:chOff x="-60254550" y="3367325"/>
            <a:chExt cx="318200" cy="317575"/>
          </a:xfrm>
        </p:grpSpPr>
        <p:sp>
          <p:nvSpPr>
            <p:cNvPr id="6959" name="Google Shape;6959;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8"/>
          <p:cNvGrpSpPr/>
          <p:nvPr/>
        </p:nvGrpSpPr>
        <p:grpSpPr>
          <a:xfrm>
            <a:off x="3063465" y="3195727"/>
            <a:ext cx="366364" cy="366248"/>
            <a:chOff x="-60255350" y="3733825"/>
            <a:chExt cx="316650" cy="316550"/>
          </a:xfrm>
        </p:grpSpPr>
        <p:sp>
          <p:nvSpPr>
            <p:cNvPr id="6964" name="Google Shape;6964;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8"/>
          <p:cNvGrpSpPr/>
          <p:nvPr/>
        </p:nvGrpSpPr>
        <p:grpSpPr>
          <a:xfrm>
            <a:off x="3091262" y="3654635"/>
            <a:ext cx="310770" cy="365467"/>
            <a:chOff x="-60232500" y="4101525"/>
            <a:chExt cx="268600" cy="315875"/>
          </a:xfrm>
        </p:grpSpPr>
        <p:sp>
          <p:nvSpPr>
            <p:cNvPr id="6972" name="Google Shape;6972;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8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88"/>
          <p:cNvGrpSpPr/>
          <p:nvPr/>
        </p:nvGrpSpPr>
        <p:grpSpPr>
          <a:xfrm>
            <a:off x="2624262" y="1380466"/>
            <a:ext cx="368186" cy="366364"/>
            <a:chOff x="-63679950" y="3360375"/>
            <a:chExt cx="318225" cy="316650"/>
          </a:xfrm>
        </p:grpSpPr>
        <p:sp>
          <p:nvSpPr>
            <p:cNvPr id="6976" name="Google Shape;6976;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0" name="Google Shape;6980;p8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1" name="Google Shape;6981;p88"/>
          <p:cNvGrpSpPr/>
          <p:nvPr/>
        </p:nvGrpSpPr>
        <p:grpSpPr>
          <a:xfrm>
            <a:off x="2622889" y="2251803"/>
            <a:ext cx="370934" cy="367521"/>
            <a:chOff x="-63679950" y="4093450"/>
            <a:chExt cx="320600" cy="317650"/>
          </a:xfrm>
        </p:grpSpPr>
        <p:sp>
          <p:nvSpPr>
            <p:cNvPr id="6982" name="Google Shape;6982;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8"/>
          <p:cNvGrpSpPr/>
          <p:nvPr/>
        </p:nvGrpSpPr>
        <p:grpSpPr>
          <a:xfrm>
            <a:off x="1283006" y="2744805"/>
            <a:ext cx="366364" cy="367290"/>
            <a:chOff x="-61784125" y="3377700"/>
            <a:chExt cx="316650" cy="317450"/>
          </a:xfrm>
        </p:grpSpPr>
        <p:sp>
          <p:nvSpPr>
            <p:cNvPr id="6986" name="Google Shape;6986;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8"/>
          <p:cNvGrpSpPr/>
          <p:nvPr/>
        </p:nvGrpSpPr>
        <p:grpSpPr>
          <a:xfrm>
            <a:off x="1283006" y="3195207"/>
            <a:ext cx="366364" cy="367290"/>
            <a:chOff x="-61783350" y="3743950"/>
            <a:chExt cx="316650" cy="317450"/>
          </a:xfrm>
        </p:grpSpPr>
        <p:sp>
          <p:nvSpPr>
            <p:cNvPr id="6994" name="Google Shape;6994;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6" name="Google Shape;6996;p8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88"/>
          <p:cNvGrpSpPr/>
          <p:nvPr/>
        </p:nvGrpSpPr>
        <p:grpSpPr>
          <a:xfrm>
            <a:off x="3504430" y="3655040"/>
            <a:ext cx="369112" cy="364657"/>
            <a:chOff x="-59869425" y="4102225"/>
            <a:chExt cx="319025" cy="315175"/>
          </a:xfrm>
        </p:grpSpPr>
        <p:sp>
          <p:nvSpPr>
            <p:cNvPr id="7000" name="Google Shape;7000;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8"/>
          <p:cNvGrpSpPr/>
          <p:nvPr/>
        </p:nvGrpSpPr>
        <p:grpSpPr>
          <a:xfrm>
            <a:off x="2623233" y="4123862"/>
            <a:ext cx="366364" cy="365467"/>
            <a:chOff x="-59029025" y="3711650"/>
            <a:chExt cx="316650" cy="315875"/>
          </a:xfrm>
        </p:grpSpPr>
        <p:sp>
          <p:nvSpPr>
            <p:cNvPr id="7005" name="Google Shape;7005;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8"/>
          <p:cNvGrpSpPr/>
          <p:nvPr/>
        </p:nvGrpSpPr>
        <p:grpSpPr>
          <a:xfrm>
            <a:off x="4859311" y="1379917"/>
            <a:ext cx="351940" cy="348188"/>
            <a:chOff x="581525" y="3254850"/>
            <a:chExt cx="297750" cy="294575"/>
          </a:xfrm>
        </p:grpSpPr>
        <p:sp>
          <p:nvSpPr>
            <p:cNvPr id="7013" name="Google Shape;7013;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8"/>
          <p:cNvGrpSpPr/>
          <p:nvPr/>
        </p:nvGrpSpPr>
        <p:grpSpPr>
          <a:xfrm>
            <a:off x="4858380" y="1818853"/>
            <a:ext cx="353802" cy="351497"/>
            <a:chOff x="580725" y="3617925"/>
            <a:chExt cx="299325" cy="297375"/>
          </a:xfrm>
        </p:grpSpPr>
        <p:sp>
          <p:nvSpPr>
            <p:cNvPr id="7017" name="Google Shape;7017;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8"/>
          <p:cNvGrpSpPr/>
          <p:nvPr/>
        </p:nvGrpSpPr>
        <p:grpSpPr>
          <a:xfrm>
            <a:off x="4860242" y="2266043"/>
            <a:ext cx="350079" cy="350079"/>
            <a:chOff x="583100" y="3982600"/>
            <a:chExt cx="296175" cy="296175"/>
          </a:xfrm>
        </p:grpSpPr>
        <p:sp>
          <p:nvSpPr>
            <p:cNvPr id="7023" name="Google Shape;7023;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8"/>
          <p:cNvGrpSpPr/>
          <p:nvPr/>
        </p:nvGrpSpPr>
        <p:grpSpPr>
          <a:xfrm>
            <a:off x="7092856" y="1379667"/>
            <a:ext cx="307231" cy="348690"/>
            <a:chOff x="2423775" y="3226875"/>
            <a:chExt cx="259925" cy="295000"/>
          </a:xfrm>
        </p:grpSpPr>
        <p:sp>
          <p:nvSpPr>
            <p:cNvPr id="7031" name="Google Shape;7031;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8"/>
          <p:cNvGrpSpPr/>
          <p:nvPr/>
        </p:nvGrpSpPr>
        <p:grpSpPr>
          <a:xfrm>
            <a:off x="7070043" y="1820952"/>
            <a:ext cx="352857" cy="347301"/>
            <a:chOff x="2404875" y="3592725"/>
            <a:chExt cx="298525" cy="293825"/>
          </a:xfrm>
        </p:grpSpPr>
        <p:sp>
          <p:nvSpPr>
            <p:cNvPr id="7035" name="Google Shape;7035;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8"/>
          <p:cNvGrpSpPr/>
          <p:nvPr/>
        </p:nvGrpSpPr>
        <p:grpSpPr>
          <a:xfrm>
            <a:off x="7070974" y="2266517"/>
            <a:ext cx="350995" cy="349133"/>
            <a:chOff x="2404875" y="3955825"/>
            <a:chExt cx="296950" cy="295375"/>
          </a:xfrm>
        </p:grpSpPr>
        <p:sp>
          <p:nvSpPr>
            <p:cNvPr id="7039" name="Google Shape;7039;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8"/>
          <p:cNvGrpSpPr/>
          <p:nvPr/>
        </p:nvGrpSpPr>
        <p:grpSpPr>
          <a:xfrm>
            <a:off x="5764954" y="2730711"/>
            <a:ext cx="349163" cy="350079"/>
            <a:chOff x="4263650" y="3235150"/>
            <a:chExt cx="295400" cy="296175"/>
          </a:xfrm>
        </p:grpSpPr>
        <p:sp>
          <p:nvSpPr>
            <p:cNvPr id="7044" name="Google Shape;7044;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8"/>
          <p:cNvGrpSpPr/>
          <p:nvPr/>
        </p:nvGrpSpPr>
        <p:grpSpPr>
          <a:xfrm>
            <a:off x="5762634" y="3189872"/>
            <a:ext cx="353802" cy="327739"/>
            <a:chOff x="4266025" y="3609275"/>
            <a:chExt cx="299325" cy="277275"/>
          </a:xfrm>
        </p:grpSpPr>
        <p:sp>
          <p:nvSpPr>
            <p:cNvPr id="7050" name="Google Shape;7050;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8"/>
          <p:cNvGrpSpPr/>
          <p:nvPr/>
        </p:nvGrpSpPr>
        <p:grpSpPr>
          <a:xfrm>
            <a:off x="5763092" y="3655259"/>
            <a:ext cx="352886" cy="349133"/>
            <a:chOff x="4263650" y="3963700"/>
            <a:chExt cx="298550" cy="295375"/>
          </a:xfrm>
        </p:grpSpPr>
        <p:sp>
          <p:nvSpPr>
            <p:cNvPr id="7053" name="Google Shape;7053;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8"/>
          <p:cNvGrpSpPr/>
          <p:nvPr/>
        </p:nvGrpSpPr>
        <p:grpSpPr>
          <a:xfrm>
            <a:off x="8041429" y="2730711"/>
            <a:ext cx="226264" cy="350079"/>
            <a:chOff x="6164975" y="3211525"/>
            <a:chExt cx="191425" cy="296175"/>
          </a:xfrm>
        </p:grpSpPr>
        <p:sp>
          <p:nvSpPr>
            <p:cNvPr id="7061" name="Google Shape;7061;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8"/>
          <p:cNvGrpSpPr/>
          <p:nvPr/>
        </p:nvGrpSpPr>
        <p:grpSpPr>
          <a:xfrm>
            <a:off x="5303466" y="1378987"/>
            <a:ext cx="352886" cy="350049"/>
            <a:chOff x="946175" y="3253275"/>
            <a:chExt cx="298550" cy="296150"/>
          </a:xfrm>
        </p:grpSpPr>
        <p:sp>
          <p:nvSpPr>
            <p:cNvPr id="7069" name="Google Shape;7069;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8"/>
          <p:cNvGrpSpPr/>
          <p:nvPr/>
        </p:nvGrpSpPr>
        <p:grpSpPr>
          <a:xfrm>
            <a:off x="5304397" y="1820951"/>
            <a:ext cx="351024" cy="347301"/>
            <a:chOff x="946175" y="3619500"/>
            <a:chExt cx="296975" cy="293825"/>
          </a:xfrm>
        </p:grpSpPr>
        <p:sp>
          <p:nvSpPr>
            <p:cNvPr id="7075" name="Google Shape;7075;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8"/>
          <p:cNvGrpSpPr/>
          <p:nvPr/>
        </p:nvGrpSpPr>
        <p:grpSpPr>
          <a:xfrm>
            <a:off x="5303939" y="2265585"/>
            <a:ext cx="351940" cy="350995"/>
            <a:chOff x="944600" y="3981825"/>
            <a:chExt cx="297750" cy="296950"/>
          </a:xfrm>
        </p:grpSpPr>
        <p:sp>
          <p:nvSpPr>
            <p:cNvPr id="7082" name="Google Shape;7082;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8"/>
          <p:cNvGrpSpPr/>
          <p:nvPr/>
        </p:nvGrpSpPr>
        <p:grpSpPr>
          <a:xfrm>
            <a:off x="7520875" y="1379445"/>
            <a:ext cx="350079" cy="349133"/>
            <a:chOff x="2768750" y="3227275"/>
            <a:chExt cx="296175" cy="295375"/>
          </a:xfrm>
        </p:grpSpPr>
        <p:sp>
          <p:nvSpPr>
            <p:cNvPr id="7087" name="Google Shape;7087;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8"/>
          <p:cNvGrpSpPr/>
          <p:nvPr/>
        </p:nvGrpSpPr>
        <p:grpSpPr>
          <a:xfrm>
            <a:off x="7541826" y="1820317"/>
            <a:ext cx="308177" cy="348572"/>
            <a:chOff x="2786075" y="3591800"/>
            <a:chExt cx="260725" cy="294900"/>
          </a:xfrm>
        </p:grpSpPr>
        <p:sp>
          <p:nvSpPr>
            <p:cNvPr id="7096" name="Google Shape;7096;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8"/>
          <p:cNvGrpSpPr/>
          <p:nvPr/>
        </p:nvGrpSpPr>
        <p:grpSpPr>
          <a:xfrm>
            <a:off x="7582324" y="2266044"/>
            <a:ext cx="227180" cy="350079"/>
            <a:chOff x="2819150" y="3955025"/>
            <a:chExt cx="192200" cy="296175"/>
          </a:xfrm>
        </p:grpSpPr>
        <p:sp>
          <p:nvSpPr>
            <p:cNvPr id="7102" name="Google Shape;7102;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8"/>
          <p:cNvGrpSpPr/>
          <p:nvPr/>
        </p:nvGrpSpPr>
        <p:grpSpPr>
          <a:xfrm>
            <a:off x="6206097" y="2731642"/>
            <a:ext cx="349133" cy="348217"/>
            <a:chOff x="4629125" y="3235150"/>
            <a:chExt cx="295375" cy="294600"/>
          </a:xfrm>
        </p:grpSpPr>
        <p:sp>
          <p:nvSpPr>
            <p:cNvPr id="7107" name="Google Shape;7107;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8"/>
          <p:cNvGrpSpPr/>
          <p:nvPr/>
        </p:nvGrpSpPr>
        <p:grpSpPr>
          <a:xfrm>
            <a:off x="6206082" y="3179175"/>
            <a:ext cx="349163" cy="349133"/>
            <a:chOff x="4628325" y="3599825"/>
            <a:chExt cx="295400" cy="295375"/>
          </a:xfrm>
        </p:grpSpPr>
        <p:sp>
          <p:nvSpPr>
            <p:cNvPr id="7113" name="Google Shape;7113;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8"/>
          <p:cNvGrpSpPr/>
          <p:nvPr/>
        </p:nvGrpSpPr>
        <p:grpSpPr>
          <a:xfrm>
            <a:off x="6227033" y="3654786"/>
            <a:ext cx="307261" cy="350079"/>
            <a:chOff x="4645650" y="3962900"/>
            <a:chExt cx="259950" cy="296175"/>
          </a:xfrm>
        </p:grpSpPr>
        <p:sp>
          <p:nvSpPr>
            <p:cNvPr id="7126" name="Google Shape;7126;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8"/>
          <p:cNvGrpSpPr/>
          <p:nvPr/>
        </p:nvGrpSpPr>
        <p:grpSpPr>
          <a:xfrm>
            <a:off x="7979994" y="3179648"/>
            <a:ext cx="349133" cy="348188"/>
            <a:chOff x="6143725" y="3582500"/>
            <a:chExt cx="295375" cy="294575"/>
          </a:xfrm>
        </p:grpSpPr>
        <p:sp>
          <p:nvSpPr>
            <p:cNvPr id="7133" name="Google Shape;7133;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8"/>
          <p:cNvGrpSpPr/>
          <p:nvPr/>
        </p:nvGrpSpPr>
        <p:grpSpPr>
          <a:xfrm>
            <a:off x="5748820" y="1378987"/>
            <a:ext cx="350995" cy="350049"/>
            <a:chOff x="1310075" y="3253275"/>
            <a:chExt cx="296950" cy="296150"/>
          </a:xfrm>
        </p:grpSpPr>
        <p:sp>
          <p:nvSpPr>
            <p:cNvPr id="7141" name="Google Shape;7141;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4" name="Google Shape;7144;p8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88"/>
          <p:cNvGrpSpPr/>
          <p:nvPr/>
        </p:nvGrpSpPr>
        <p:grpSpPr>
          <a:xfrm>
            <a:off x="5748347" y="2265246"/>
            <a:ext cx="351941" cy="351675"/>
            <a:chOff x="1310075" y="3980250"/>
            <a:chExt cx="297750" cy="297525"/>
          </a:xfrm>
        </p:grpSpPr>
        <p:sp>
          <p:nvSpPr>
            <p:cNvPr id="7146" name="Google Shape;7146;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8"/>
          <p:cNvGrpSpPr/>
          <p:nvPr/>
        </p:nvGrpSpPr>
        <p:grpSpPr>
          <a:xfrm>
            <a:off x="8013136" y="1379445"/>
            <a:ext cx="266305" cy="349133"/>
            <a:chOff x="3167275" y="3227275"/>
            <a:chExt cx="225300" cy="295375"/>
          </a:xfrm>
        </p:grpSpPr>
        <p:sp>
          <p:nvSpPr>
            <p:cNvPr id="7151" name="Google Shape;7151;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6" name="Google Shape;7156;p8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7" name="Google Shape;7157;p88"/>
          <p:cNvGrpSpPr/>
          <p:nvPr/>
        </p:nvGrpSpPr>
        <p:grpSpPr>
          <a:xfrm>
            <a:off x="7970318" y="2266502"/>
            <a:ext cx="351940" cy="349163"/>
            <a:chOff x="3133425" y="3955025"/>
            <a:chExt cx="297750" cy="295400"/>
          </a:xfrm>
        </p:grpSpPr>
        <p:sp>
          <p:nvSpPr>
            <p:cNvPr id="7158" name="Google Shape;7158;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8"/>
          <p:cNvGrpSpPr/>
          <p:nvPr/>
        </p:nvGrpSpPr>
        <p:grpSpPr>
          <a:xfrm>
            <a:off x="6650491" y="2730090"/>
            <a:ext cx="350079" cy="351320"/>
            <a:chOff x="4991425" y="3234750"/>
            <a:chExt cx="296175" cy="297225"/>
          </a:xfrm>
        </p:grpSpPr>
        <p:sp>
          <p:nvSpPr>
            <p:cNvPr id="7162" name="Google Shape;7162;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8"/>
          <p:cNvGrpSpPr/>
          <p:nvPr/>
        </p:nvGrpSpPr>
        <p:grpSpPr>
          <a:xfrm>
            <a:off x="6650491" y="3199653"/>
            <a:ext cx="350079" cy="308177"/>
            <a:chOff x="4991425" y="3617150"/>
            <a:chExt cx="296175" cy="260725"/>
          </a:xfrm>
        </p:grpSpPr>
        <p:sp>
          <p:nvSpPr>
            <p:cNvPr id="7169" name="Google Shape;7169;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8"/>
          <p:cNvGrpSpPr/>
          <p:nvPr/>
        </p:nvGrpSpPr>
        <p:grpSpPr>
          <a:xfrm>
            <a:off x="6727764" y="3655244"/>
            <a:ext cx="195532" cy="349163"/>
            <a:chOff x="5056800" y="3962900"/>
            <a:chExt cx="165425" cy="295400"/>
          </a:xfrm>
        </p:grpSpPr>
        <p:sp>
          <p:nvSpPr>
            <p:cNvPr id="7177" name="Google Shape;7177;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8"/>
          <p:cNvGrpSpPr/>
          <p:nvPr/>
        </p:nvGrpSpPr>
        <p:grpSpPr>
          <a:xfrm>
            <a:off x="7979062" y="3655260"/>
            <a:ext cx="350995" cy="349133"/>
            <a:chOff x="6168925" y="3936925"/>
            <a:chExt cx="296950" cy="295375"/>
          </a:xfrm>
        </p:grpSpPr>
        <p:sp>
          <p:nvSpPr>
            <p:cNvPr id="7181" name="Google Shape;7181;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8"/>
          <p:cNvGrpSpPr/>
          <p:nvPr/>
        </p:nvGrpSpPr>
        <p:grpSpPr>
          <a:xfrm>
            <a:off x="6192781" y="1372332"/>
            <a:ext cx="348188" cy="349133"/>
            <a:chOff x="1674750" y="3254050"/>
            <a:chExt cx="294575" cy="295375"/>
          </a:xfrm>
        </p:grpSpPr>
        <p:sp>
          <p:nvSpPr>
            <p:cNvPr id="7188" name="Google Shape;7188;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8"/>
          <p:cNvGrpSpPr/>
          <p:nvPr/>
        </p:nvGrpSpPr>
        <p:grpSpPr>
          <a:xfrm>
            <a:off x="6207177" y="1820035"/>
            <a:ext cx="319347" cy="349133"/>
            <a:chOff x="1687350" y="3618725"/>
            <a:chExt cx="270175" cy="295375"/>
          </a:xfrm>
        </p:grpSpPr>
        <p:sp>
          <p:nvSpPr>
            <p:cNvPr id="7192" name="Google Shape;7192;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8"/>
          <p:cNvGrpSpPr/>
          <p:nvPr/>
        </p:nvGrpSpPr>
        <p:grpSpPr>
          <a:xfrm>
            <a:off x="6190880" y="2266516"/>
            <a:ext cx="351940" cy="349133"/>
            <a:chOff x="1672375" y="3982600"/>
            <a:chExt cx="297750" cy="295375"/>
          </a:xfrm>
        </p:grpSpPr>
        <p:sp>
          <p:nvSpPr>
            <p:cNvPr id="7196" name="Google Shape;7196;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8"/>
          <p:cNvGrpSpPr/>
          <p:nvPr/>
        </p:nvGrpSpPr>
        <p:grpSpPr>
          <a:xfrm>
            <a:off x="4882872" y="2730711"/>
            <a:ext cx="350079" cy="350079"/>
            <a:chOff x="3497300" y="3227275"/>
            <a:chExt cx="296175" cy="296175"/>
          </a:xfrm>
        </p:grpSpPr>
        <p:sp>
          <p:nvSpPr>
            <p:cNvPr id="7200" name="Google Shape;7200;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8"/>
          <p:cNvGrpSpPr/>
          <p:nvPr/>
        </p:nvGrpSpPr>
        <p:grpSpPr>
          <a:xfrm>
            <a:off x="4883345" y="3180106"/>
            <a:ext cx="349133" cy="347272"/>
            <a:chOff x="3497300" y="3591950"/>
            <a:chExt cx="295375" cy="293800"/>
          </a:xfrm>
        </p:grpSpPr>
        <p:sp>
          <p:nvSpPr>
            <p:cNvPr id="7209" name="Google Shape;7209;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8"/>
          <p:cNvGrpSpPr/>
          <p:nvPr/>
        </p:nvGrpSpPr>
        <p:grpSpPr>
          <a:xfrm>
            <a:off x="4883345" y="3655244"/>
            <a:ext cx="349133" cy="349163"/>
            <a:chOff x="3497300" y="3955025"/>
            <a:chExt cx="295375" cy="295400"/>
          </a:xfrm>
        </p:grpSpPr>
        <p:sp>
          <p:nvSpPr>
            <p:cNvPr id="7218" name="Google Shape;7218;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8"/>
          <p:cNvGrpSpPr/>
          <p:nvPr/>
        </p:nvGrpSpPr>
        <p:grpSpPr>
          <a:xfrm>
            <a:off x="7107917" y="2731435"/>
            <a:ext cx="327739" cy="348631"/>
            <a:chOff x="5364750" y="3235150"/>
            <a:chExt cx="277275" cy="294950"/>
          </a:xfrm>
        </p:grpSpPr>
        <p:sp>
          <p:nvSpPr>
            <p:cNvPr id="7222" name="Google Shape;7222;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8"/>
          <p:cNvGrpSpPr/>
          <p:nvPr/>
        </p:nvGrpSpPr>
        <p:grpSpPr>
          <a:xfrm>
            <a:off x="7096274" y="3177771"/>
            <a:ext cx="351024" cy="351941"/>
            <a:chOff x="5355300" y="3598250"/>
            <a:chExt cx="296975" cy="297750"/>
          </a:xfrm>
        </p:grpSpPr>
        <p:sp>
          <p:nvSpPr>
            <p:cNvPr id="7231" name="Google Shape;7231;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8"/>
          <p:cNvGrpSpPr/>
          <p:nvPr/>
        </p:nvGrpSpPr>
        <p:grpSpPr>
          <a:xfrm>
            <a:off x="7100470" y="3716693"/>
            <a:ext cx="342632" cy="226264"/>
            <a:chOff x="5358450" y="4015675"/>
            <a:chExt cx="289875" cy="191425"/>
          </a:xfrm>
        </p:grpSpPr>
        <p:sp>
          <p:nvSpPr>
            <p:cNvPr id="7240" name="Google Shape;7240;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8"/>
          <p:cNvGrpSpPr/>
          <p:nvPr/>
        </p:nvGrpSpPr>
        <p:grpSpPr>
          <a:xfrm>
            <a:off x="6226953" y="4099224"/>
            <a:ext cx="351024" cy="325464"/>
            <a:chOff x="6543825" y="3202075"/>
            <a:chExt cx="296975" cy="275350"/>
          </a:xfrm>
        </p:grpSpPr>
        <p:sp>
          <p:nvSpPr>
            <p:cNvPr id="7245" name="Google Shape;7245;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8"/>
          <p:cNvGrpSpPr/>
          <p:nvPr/>
        </p:nvGrpSpPr>
        <p:grpSpPr>
          <a:xfrm>
            <a:off x="6633934" y="1378972"/>
            <a:ext cx="350079" cy="350079"/>
            <a:chOff x="2037825" y="3254050"/>
            <a:chExt cx="296175" cy="296175"/>
          </a:xfrm>
        </p:grpSpPr>
        <p:sp>
          <p:nvSpPr>
            <p:cNvPr id="7253" name="Google Shape;7253;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8"/>
          <p:cNvGrpSpPr/>
          <p:nvPr/>
        </p:nvGrpSpPr>
        <p:grpSpPr>
          <a:xfrm>
            <a:off x="6632072" y="1820139"/>
            <a:ext cx="353802" cy="348926"/>
            <a:chOff x="2034675" y="3617925"/>
            <a:chExt cx="299325" cy="295200"/>
          </a:xfrm>
        </p:grpSpPr>
        <p:sp>
          <p:nvSpPr>
            <p:cNvPr id="7260" name="Google Shape;7260;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8"/>
          <p:cNvGrpSpPr/>
          <p:nvPr/>
        </p:nvGrpSpPr>
        <p:grpSpPr>
          <a:xfrm>
            <a:off x="6633934" y="2266516"/>
            <a:ext cx="350079" cy="349133"/>
            <a:chOff x="2037825" y="3981825"/>
            <a:chExt cx="296175" cy="295375"/>
          </a:xfrm>
        </p:grpSpPr>
        <p:sp>
          <p:nvSpPr>
            <p:cNvPr id="7266" name="Google Shape;7266;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8"/>
          <p:cNvGrpSpPr/>
          <p:nvPr/>
        </p:nvGrpSpPr>
        <p:grpSpPr>
          <a:xfrm>
            <a:off x="5318952" y="2762832"/>
            <a:ext cx="350079" cy="285837"/>
            <a:chOff x="3860400" y="3254050"/>
            <a:chExt cx="296175" cy="241825"/>
          </a:xfrm>
        </p:grpSpPr>
        <p:sp>
          <p:nvSpPr>
            <p:cNvPr id="7270" name="Google Shape;7270;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8"/>
          <p:cNvGrpSpPr/>
          <p:nvPr/>
        </p:nvGrpSpPr>
        <p:grpSpPr>
          <a:xfrm>
            <a:off x="5318479" y="3178702"/>
            <a:ext cx="351024" cy="350079"/>
            <a:chOff x="3859600" y="3591950"/>
            <a:chExt cx="296975" cy="296175"/>
          </a:xfrm>
        </p:grpSpPr>
        <p:sp>
          <p:nvSpPr>
            <p:cNvPr id="7278" name="Google Shape;7278;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8"/>
          <p:cNvGrpSpPr/>
          <p:nvPr/>
        </p:nvGrpSpPr>
        <p:grpSpPr>
          <a:xfrm>
            <a:off x="5318952" y="3654786"/>
            <a:ext cx="350079" cy="350079"/>
            <a:chOff x="3860400" y="3955025"/>
            <a:chExt cx="296175" cy="296175"/>
          </a:xfrm>
        </p:grpSpPr>
        <p:sp>
          <p:nvSpPr>
            <p:cNvPr id="7282" name="Google Shape;7282;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8"/>
          <p:cNvGrpSpPr/>
          <p:nvPr/>
        </p:nvGrpSpPr>
        <p:grpSpPr>
          <a:xfrm>
            <a:off x="7534167" y="2731184"/>
            <a:ext cx="355664" cy="349133"/>
            <a:chOff x="5716825" y="3235950"/>
            <a:chExt cx="300900" cy="295375"/>
          </a:xfrm>
        </p:grpSpPr>
        <p:sp>
          <p:nvSpPr>
            <p:cNvPr id="7288" name="Google Shape;7288;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8"/>
          <p:cNvGrpSpPr/>
          <p:nvPr/>
        </p:nvGrpSpPr>
        <p:grpSpPr>
          <a:xfrm>
            <a:off x="7547199" y="3189872"/>
            <a:ext cx="329601" cy="327739"/>
            <a:chOff x="5727850" y="3609275"/>
            <a:chExt cx="278850" cy="277275"/>
          </a:xfrm>
        </p:grpSpPr>
        <p:sp>
          <p:nvSpPr>
            <p:cNvPr id="7293" name="Google Shape;7293;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7558383" y="3655259"/>
            <a:ext cx="307231" cy="349133"/>
            <a:chOff x="5736525" y="3963700"/>
            <a:chExt cx="259925" cy="295375"/>
          </a:xfrm>
        </p:grpSpPr>
        <p:sp>
          <p:nvSpPr>
            <p:cNvPr id="7299" name="Google Shape;7299;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8"/>
          <p:cNvGrpSpPr/>
          <p:nvPr/>
        </p:nvGrpSpPr>
        <p:grpSpPr>
          <a:xfrm>
            <a:off x="6649963" y="4104585"/>
            <a:ext cx="351024" cy="350079"/>
            <a:chOff x="6553275" y="3604550"/>
            <a:chExt cx="296975" cy="296175"/>
          </a:xfrm>
        </p:grpSpPr>
        <p:sp>
          <p:nvSpPr>
            <p:cNvPr id="7307" name="Google Shape;7307;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8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314" name="Google Shape;7314;p8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18" name="Shape 7318"/>
        <p:cNvGrpSpPr/>
        <p:nvPr/>
      </p:nvGrpSpPr>
      <p:grpSpPr>
        <a:xfrm>
          <a:off x="0" y="0"/>
          <a:ext cx="0" cy="0"/>
          <a:chOff x="0" y="0"/>
          <a:chExt cx="0" cy="0"/>
        </a:xfrm>
      </p:grpSpPr>
      <p:grpSp>
        <p:nvGrpSpPr>
          <p:cNvPr id="7319" name="Google Shape;7319;p89"/>
          <p:cNvGrpSpPr/>
          <p:nvPr/>
        </p:nvGrpSpPr>
        <p:grpSpPr>
          <a:xfrm>
            <a:off x="877057" y="1380546"/>
            <a:ext cx="294401" cy="353645"/>
            <a:chOff x="-35814600" y="3202075"/>
            <a:chExt cx="242625" cy="291450"/>
          </a:xfrm>
        </p:grpSpPr>
        <p:sp>
          <p:nvSpPr>
            <p:cNvPr id="7320" name="Google Shape;7320;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9"/>
          <p:cNvGrpSpPr/>
          <p:nvPr/>
        </p:nvGrpSpPr>
        <p:grpSpPr>
          <a:xfrm>
            <a:off x="847435" y="1821466"/>
            <a:ext cx="353645" cy="353888"/>
            <a:chOff x="-35839800" y="3561025"/>
            <a:chExt cx="291450" cy="291650"/>
          </a:xfrm>
        </p:grpSpPr>
        <p:sp>
          <p:nvSpPr>
            <p:cNvPr id="7328" name="Google Shape;7328;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8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89"/>
          <p:cNvGrpSpPr/>
          <p:nvPr/>
        </p:nvGrpSpPr>
        <p:grpSpPr>
          <a:xfrm>
            <a:off x="3084980" y="1380546"/>
            <a:ext cx="353645" cy="353645"/>
            <a:chOff x="-34003850" y="3227275"/>
            <a:chExt cx="291450" cy="291450"/>
          </a:xfrm>
        </p:grpSpPr>
        <p:sp>
          <p:nvSpPr>
            <p:cNvPr id="7337" name="Google Shape;7337;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9"/>
          <p:cNvGrpSpPr/>
          <p:nvPr/>
        </p:nvGrpSpPr>
        <p:grpSpPr>
          <a:xfrm>
            <a:off x="3084510" y="1821238"/>
            <a:ext cx="354586" cy="354343"/>
            <a:chOff x="-34004625" y="3585850"/>
            <a:chExt cx="292225" cy="292025"/>
          </a:xfrm>
        </p:grpSpPr>
        <p:sp>
          <p:nvSpPr>
            <p:cNvPr id="7343" name="Google Shape;7343;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89"/>
          <p:cNvGrpSpPr/>
          <p:nvPr/>
        </p:nvGrpSpPr>
        <p:grpSpPr>
          <a:xfrm>
            <a:off x="3084025" y="2256439"/>
            <a:ext cx="355557" cy="354616"/>
            <a:chOff x="-34005425" y="3945575"/>
            <a:chExt cx="293025" cy="292250"/>
          </a:xfrm>
        </p:grpSpPr>
        <p:sp>
          <p:nvSpPr>
            <p:cNvPr id="7349" name="Google Shape;7349;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9"/>
          <p:cNvGrpSpPr/>
          <p:nvPr/>
        </p:nvGrpSpPr>
        <p:grpSpPr>
          <a:xfrm>
            <a:off x="1731124" y="2729615"/>
            <a:ext cx="358408" cy="355557"/>
            <a:chOff x="-32174975" y="3192625"/>
            <a:chExt cx="295375" cy="293025"/>
          </a:xfrm>
        </p:grpSpPr>
        <p:sp>
          <p:nvSpPr>
            <p:cNvPr id="7353" name="Google Shape;7353;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7" name="Google Shape;7357;p8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9" name="Google Shape;7359;p89"/>
          <p:cNvGrpSpPr/>
          <p:nvPr/>
        </p:nvGrpSpPr>
        <p:grpSpPr>
          <a:xfrm>
            <a:off x="3970274" y="2730570"/>
            <a:ext cx="354586" cy="353645"/>
            <a:chOff x="-30345325" y="3184750"/>
            <a:chExt cx="292225" cy="291450"/>
          </a:xfrm>
        </p:grpSpPr>
        <p:sp>
          <p:nvSpPr>
            <p:cNvPr id="7360" name="Google Shape;7360;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9"/>
          <p:cNvGrpSpPr/>
          <p:nvPr/>
        </p:nvGrpSpPr>
        <p:grpSpPr>
          <a:xfrm>
            <a:off x="1295026" y="1380546"/>
            <a:ext cx="353645" cy="353645"/>
            <a:chOff x="-35481425" y="3202075"/>
            <a:chExt cx="291450" cy="291450"/>
          </a:xfrm>
        </p:grpSpPr>
        <p:sp>
          <p:nvSpPr>
            <p:cNvPr id="7366" name="Google Shape;7366;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9"/>
          <p:cNvGrpSpPr/>
          <p:nvPr/>
        </p:nvGrpSpPr>
        <p:grpSpPr>
          <a:xfrm>
            <a:off x="1294556" y="1822072"/>
            <a:ext cx="354586" cy="352675"/>
            <a:chOff x="-35482200" y="3561225"/>
            <a:chExt cx="292225" cy="290650"/>
          </a:xfrm>
        </p:grpSpPr>
        <p:sp>
          <p:nvSpPr>
            <p:cNvPr id="7374" name="Google Shape;7374;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9"/>
          <p:cNvGrpSpPr/>
          <p:nvPr/>
        </p:nvGrpSpPr>
        <p:grpSpPr>
          <a:xfrm>
            <a:off x="1295026" y="2256940"/>
            <a:ext cx="353645" cy="353615"/>
            <a:chOff x="-35481425" y="3919600"/>
            <a:chExt cx="291450" cy="291425"/>
          </a:xfrm>
        </p:grpSpPr>
        <p:sp>
          <p:nvSpPr>
            <p:cNvPr id="7378" name="Google Shape;7378;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9"/>
          <p:cNvGrpSpPr/>
          <p:nvPr/>
        </p:nvGrpSpPr>
        <p:grpSpPr>
          <a:xfrm>
            <a:off x="3530661" y="1381031"/>
            <a:ext cx="357468" cy="352675"/>
            <a:chOff x="-33645475" y="3228075"/>
            <a:chExt cx="294600" cy="290650"/>
          </a:xfrm>
        </p:grpSpPr>
        <p:sp>
          <p:nvSpPr>
            <p:cNvPr id="7387" name="Google Shape;7387;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89"/>
          <p:cNvGrpSpPr/>
          <p:nvPr/>
        </p:nvGrpSpPr>
        <p:grpSpPr>
          <a:xfrm>
            <a:off x="3531631" y="1821116"/>
            <a:ext cx="355526" cy="354586"/>
            <a:chOff x="-33646250" y="3586425"/>
            <a:chExt cx="293000" cy="292225"/>
          </a:xfrm>
        </p:grpSpPr>
        <p:sp>
          <p:nvSpPr>
            <p:cNvPr id="7395" name="Google Shape;7395;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9"/>
          <p:cNvGrpSpPr/>
          <p:nvPr/>
        </p:nvGrpSpPr>
        <p:grpSpPr>
          <a:xfrm>
            <a:off x="3532101" y="2255969"/>
            <a:ext cx="354586" cy="355557"/>
            <a:chOff x="-33645475" y="3944800"/>
            <a:chExt cx="292225" cy="293025"/>
          </a:xfrm>
        </p:grpSpPr>
        <p:sp>
          <p:nvSpPr>
            <p:cNvPr id="7398" name="Google Shape;7398;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9"/>
          <p:cNvGrpSpPr/>
          <p:nvPr/>
        </p:nvGrpSpPr>
        <p:grpSpPr>
          <a:xfrm>
            <a:off x="2185320" y="2729706"/>
            <a:ext cx="352675" cy="355375"/>
            <a:chOff x="-31809525" y="3192625"/>
            <a:chExt cx="290650" cy="292875"/>
          </a:xfrm>
        </p:grpSpPr>
        <p:sp>
          <p:nvSpPr>
            <p:cNvPr id="7409" name="Google Shape;7409;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9"/>
          <p:cNvGrpSpPr/>
          <p:nvPr/>
        </p:nvGrpSpPr>
        <p:grpSpPr>
          <a:xfrm>
            <a:off x="2184835" y="3200258"/>
            <a:ext cx="353645" cy="355557"/>
            <a:chOff x="-31811100" y="3550975"/>
            <a:chExt cx="291450" cy="293025"/>
          </a:xfrm>
        </p:grpSpPr>
        <p:sp>
          <p:nvSpPr>
            <p:cNvPr id="7414" name="Google Shape;7414;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9"/>
          <p:cNvGrpSpPr/>
          <p:nvPr/>
        </p:nvGrpSpPr>
        <p:grpSpPr>
          <a:xfrm>
            <a:off x="2178631" y="3664562"/>
            <a:ext cx="366052" cy="356831"/>
            <a:chOff x="-31817400" y="3910025"/>
            <a:chExt cx="301675" cy="294075"/>
          </a:xfrm>
        </p:grpSpPr>
        <p:sp>
          <p:nvSpPr>
            <p:cNvPr id="7422" name="Google Shape;7422;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9"/>
          <p:cNvGrpSpPr/>
          <p:nvPr/>
        </p:nvGrpSpPr>
        <p:grpSpPr>
          <a:xfrm>
            <a:off x="3970259" y="3200743"/>
            <a:ext cx="354616" cy="354586"/>
            <a:chOff x="-30354000" y="3569100"/>
            <a:chExt cx="292250" cy="292225"/>
          </a:xfrm>
        </p:grpSpPr>
        <p:sp>
          <p:nvSpPr>
            <p:cNvPr id="7426" name="Google Shape;7426;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89"/>
          <p:cNvGrpSpPr/>
          <p:nvPr/>
        </p:nvGrpSpPr>
        <p:grpSpPr>
          <a:xfrm>
            <a:off x="1748837" y="1380546"/>
            <a:ext cx="342148" cy="353645"/>
            <a:chOff x="-35118325" y="3202075"/>
            <a:chExt cx="281975" cy="291450"/>
          </a:xfrm>
        </p:grpSpPr>
        <p:sp>
          <p:nvSpPr>
            <p:cNvPr id="7433" name="Google Shape;7433;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9"/>
          <p:cNvGrpSpPr/>
          <p:nvPr/>
        </p:nvGrpSpPr>
        <p:grpSpPr>
          <a:xfrm>
            <a:off x="1742618" y="1821799"/>
            <a:ext cx="354586" cy="353221"/>
            <a:chOff x="-35123050" y="3561225"/>
            <a:chExt cx="292225" cy="291100"/>
          </a:xfrm>
        </p:grpSpPr>
        <p:sp>
          <p:nvSpPr>
            <p:cNvPr id="7438" name="Google Shape;7438;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9"/>
          <p:cNvGrpSpPr/>
          <p:nvPr/>
        </p:nvGrpSpPr>
        <p:grpSpPr>
          <a:xfrm>
            <a:off x="1784677" y="2256940"/>
            <a:ext cx="270467" cy="353615"/>
            <a:chOff x="-35089175" y="3919600"/>
            <a:chExt cx="222900" cy="291425"/>
          </a:xfrm>
        </p:grpSpPr>
        <p:sp>
          <p:nvSpPr>
            <p:cNvPr id="7441" name="Google Shape;7441;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9"/>
          <p:cNvGrpSpPr/>
          <p:nvPr/>
        </p:nvGrpSpPr>
        <p:grpSpPr>
          <a:xfrm>
            <a:off x="3981673" y="1380303"/>
            <a:ext cx="336445" cy="354131"/>
            <a:chOff x="-33277650" y="3226875"/>
            <a:chExt cx="277275" cy="291850"/>
          </a:xfrm>
        </p:grpSpPr>
        <p:sp>
          <p:nvSpPr>
            <p:cNvPr id="7444" name="Google Shape;7444;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9"/>
          <p:cNvGrpSpPr/>
          <p:nvPr/>
        </p:nvGrpSpPr>
        <p:grpSpPr>
          <a:xfrm>
            <a:off x="3973073" y="1821587"/>
            <a:ext cx="353645" cy="353645"/>
            <a:chOff x="-33286325" y="3586425"/>
            <a:chExt cx="291450" cy="291450"/>
          </a:xfrm>
        </p:grpSpPr>
        <p:sp>
          <p:nvSpPr>
            <p:cNvPr id="7452" name="Google Shape;7452;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9"/>
          <p:cNvGrpSpPr/>
          <p:nvPr/>
        </p:nvGrpSpPr>
        <p:grpSpPr>
          <a:xfrm>
            <a:off x="3973073" y="2255969"/>
            <a:ext cx="353645" cy="355557"/>
            <a:chOff x="-33286325" y="3944800"/>
            <a:chExt cx="291450" cy="293025"/>
          </a:xfrm>
        </p:grpSpPr>
        <p:sp>
          <p:nvSpPr>
            <p:cNvPr id="7458" name="Google Shape;7458;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9"/>
          <p:cNvGrpSpPr/>
          <p:nvPr/>
        </p:nvGrpSpPr>
        <p:grpSpPr>
          <a:xfrm>
            <a:off x="2631470" y="2729129"/>
            <a:ext cx="353645" cy="356527"/>
            <a:chOff x="-31452725" y="3191825"/>
            <a:chExt cx="291450" cy="293825"/>
          </a:xfrm>
        </p:grpSpPr>
        <p:sp>
          <p:nvSpPr>
            <p:cNvPr id="7463" name="Google Shape;7463;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9"/>
          <p:cNvGrpSpPr/>
          <p:nvPr/>
        </p:nvGrpSpPr>
        <p:grpSpPr>
          <a:xfrm>
            <a:off x="2631000" y="3200744"/>
            <a:ext cx="354586" cy="354586"/>
            <a:chOff x="-31452725" y="3551775"/>
            <a:chExt cx="292225" cy="292225"/>
          </a:xfrm>
        </p:grpSpPr>
        <p:sp>
          <p:nvSpPr>
            <p:cNvPr id="7468" name="Google Shape;7468;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9"/>
          <p:cNvGrpSpPr/>
          <p:nvPr/>
        </p:nvGrpSpPr>
        <p:grpSpPr>
          <a:xfrm>
            <a:off x="2629559" y="3664729"/>
            <a:ext cx="357468" cy="356497"/>
            <a:chOff x="-31455100" y="3909350"/>
            <a:chExt cx="294600" cy="293800"/>
          </a:xfrm>
        </p:grpSpPr>
        <p:sp>
          <p:nvSpPr>
            <p:cNvPr id="7473" name="Google Shape;7473;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9"/>
          <p:cNvGrpSpPr/>
          <p:nvPr/>
        </p:nvGrpSpPr>
        <p:grpSpPr>
          <a:xfrm>
            <a:off x="3970744" y="3665684"/>
            <a:ext cx="353645" cy="354586"/>
            <a:chOff x="-30345325" y="3918800"/>
            <a:chExt cx="291450" cy="292225"/>
          </a:xfrm>
        </p:grpSpPr>
        <p:sp>
          <p:nvSpPr>
            <p:cNvPr id="7476" name="Google Shape;7476;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9"/>
          <p:cNvGrpSpPr/>
          <p:nvPr/>
        </p:nvGrpSpPr>
        <p:grpSpPr>
          <a:xfrm>
            <a:off x="2200736" y="1380546"/>
            <a:ext cx="332593" cy="353645"/>
            <a:chOff x="-34755225" y="3202075"/>
            <a:chExt cx="274100" cy="291450"/>
          </a:xfrm>
        </p:grpSpPr>
        <p:sp>
          <p:nvSpPr>
            <p:cNvPr id="7482" name="Google Shape;748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89"/>
          <p:cNvGrpSpPr/>
          <p:nvPr/>
        </p:nvGrpSpPr>
        <p:grpSpPr>
          <a:xfrm>
            <a:off x="2190209" y="1821587"/>
            <a:ext cx="353645" cy="353645"/>
            <a:chOff x="-34763900" y="3561225"/>
            <a:chExt cx="291450" cy="291450"/>
          </a:xfrm>
        </p:grpSpPr>
        <p:sp>
          <p:nvSpPr>
            <p:cNvPr id="7490" name="Google Shape;7490;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8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4" name="Google Shape;7494;p89"/>
          <p:cNvGrpSpPr/>
          <p:nvPr/>
        </p:nvGrpSpPr>
        <p:grpSpPr>
          <a:xfrm>
            <a:off x="845106" y="2730099"/>
            <a:ext cx="354586" cy="354586"/>
            <a:chOff x="-32927950" y="3227275"/>
            <a:chExt cx="292225" cy="292225"/>
          </a:xfrm>
        </p:grpSpPr>
        <p:sp>
          <p:nvSpPr>
            <p:cNvPr id="7495" name="Google Shape;7495;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9"/>
          <p:cNvGrpSpPr/>
          <p:nvPr/>
        </p:nvGrpSpPr>
        <p:grpSpPr>
          <a:xfrm>
            <a:off x="844621" y="3201213"/>
            <a:ext cx="355557" cy="353645"/>
            <a:chOff x="-32927950" y="3586425"/>
            <a:chExt cx="293025" cy="291450"/>
          </a:xfrm>
        </p:grpSpPr>
        <p:sp>
          <p:nvSpPr>
            <p:cNvPr id="7501" name="Google Shape;7501;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89"/>
          <p:cNvGrpSpPr/>
          <p:nvPr/>
        </p:nvGrpSpPr>
        <p:grpSpPr>
          <a:xfrm>
            <a:off x="845106" y="3665198"/>
            <a:ext cx="354586" cy="355557"/>
            <a:chOff x="-32927950" y="3944800"/>
            <a:chExt cx="292225" cy="293025"/>
          </a:xfrm>
        </p:grpSpPr>
        <p:sp>
          <p:nvSpPr>
            <p:cNvPr id="7507" name="Google Shape;7507;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9"/>
          <p:cNvGrpSpPr/>
          <p:nvPr/>
        </p:nvGrpSpPr>
        <p:grpSpPr>
          <a:xfrm>
            <a:off x="3073898" y="2730449"/>
            <a:ext cx="354586" cy="353888"/>
            <a:chOff x="-31094350" y="3194000"/>
            <a:chExt cx="292225" cy="291650"/>
          </a:xfrm>
        </p:grpSpPr>
        <p:sp>
          <p:nvSpPr>
            <p:cNvPr id="7517" name="Google Shape;7517;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9"/>
          <p:cNvGrpSpPr/>
          <p:nvPr/>
        </p:nvGrpSpPr>
        <p:grpSpPr>
          <a:xfrm>
            <a:off x="3074368" y="3200941"/>
            <a:ext cx="353645" cy="354191"/>
            <a:chOff x="-31093575" y="3552550"/>
            <a:chExt cx="291450" cy="291900"/>
          </a:xfrm>
        </p:grpSpPr>
        <p:sp>
          <p:nvSpPr>
            <p:cNvPr id="7526" name="Google Shape;7526;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9"/>
          <p:cNvGrpSpPr/>
          <p:nvPr/>
        </p:nvGrpSpPr>
        <p:grpSpPr>
          <a:xfrm>
            <a:off x="3074368" y="3666169"/>
            <a:ext cx="353645" cy="353615"/>
            <a:chOff x="-31093575" y="3911725"/>
            <a:chExt cx="291450" cy="291425"/>
          </a:xfrm>
        </p:grpSpPr>
        <p:sp>
          <p:nvSpPr>
            <p:cNvPr id="7531" name="Google Shape;7531;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9"/>
          <p:cNvGrpSpPr/>
          <p:nvPr/>
        </p:nvGrpSpPr>
        <p:grpSpPr>
          <a:xfrm>
            <a:off x="2183798" y="4123136"/>
            <a:ext cx="356497" cy="354586"/>
            <a:chOff x="-29946000" y="3183175"/>
            <a:chExt cx="293800" cy="292225"/>
          </a:xfrm>
        </p:grpSpPr>
        <p:sp>
          <p:nvSpPr>
            <p:cNvPr id="7534" name="Google Shape;7534;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9"/>
          <p:cNvGrpSpPr/>
          <p:nvPr/>
        </p:nvGrpSpPr>
        <p:grpSpPr>
          <a:xfrm>
            <a:off x="2628330" y="1380289"/>
            <a:ext cx="358408" cy="354161"/>
            <a:chOff x="-34408675" y="3202075"/>
            <a:chExt cx="295375" cy="291875"/>
          </a:xfrm>
        </p:grpSpPr>
        <p:sp>
          <p:nvSpPr>
            <p:cNvPr id="7541" name="Google Shape;7541;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9"/>
          <p:cNvGrpSpPr/>
          <p:nvPr/>
        </p:nvGrpSpPr>
        <p:grpSpPr>
          <a:xfrm>
            <a:off x="2630241" y="1820283"/>
            <a:ext cx="354586" cy="356254"/>
            <a:chOff x="-34405525" y="3558075"/>
            <a:chExt cx="292225" cy="293600"/>
          </a:xfrm>
        </p:grpSpPr>
        <p:sp>
          <p:nvSpPr>
            <p:cNvPr id="7546" name="Google Shape;7546;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9"/>
          <p:cNvGrpSpPr/>
          <p:nvPr/>
        </p:nvGrpSpPr>
        <p:grpSpPr>
          <a:xfrm>
            <a:off x="2629755" y="2256940"/>
            <a:ext cx="355557" cy="353615"/>
            <a:chOff x="-34406325" y="3919600"/>
            <a:chExt cx="293025" cy="291425"/>
          </a:xfrm>
        </p:grpSpPr>
        <p:sp>
          <p:nvSpPr>
            <p:cNvPr id="7550" name="Google Shape;7550;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9"/>
          <p:cNvGrpSpPr/>
          <p:nvPr/>
        </p:nvGrpSpPr>
        <p:grpSpPr>
          <a:xfrm>
            <a:off x="1293653" y="2736303"/>
            <a:ext cx="353645" cy="342179"/>
            <a:chOff x="-32568800" y="3232000"/>
            <a:chExt cx="291450" cy="282000"/>
          </a:xfrm>
        </p:grpSpPr>
        <p:sp>
          <p:nvSpPr>
            <p:cNvPr id="7558" name="Google Shape;7558;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9"/>
          <p:cNvGrpSpPr/>
          <p:nvPr/>
        </p:nvGrpSpPr>
        <p:grpSpPr>
          <a:xfrm>
            <a:off x="1293183" y="3201213"/>
            <a:ext cx="354586" cy="353645"/>
            <a:chOff x="-32569575" y="3586425"/>
            <a:chExt cx="292225" cy="291450"/>
          </a:xfrm>
        </p:grpSpPr>
        <p:sp>
          <p:nvSpPr>
            <p:cNvPr id="7561" name="Google Shape;7561;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9"/>
          <p:cNvGrpSpPr/>
          <p:nvPr/>
        </p:nvGrpSpPr>
        <p:grpSpPr>
          <a:xfrm>
            <a:off x="1284098" y="3665805"/>
            <a:ext cx="372756" cy="354343"/>
            <a:chOff x="-32576675" y="3944600"/>
            <a:chExt cx="307200" cy="292025"/>
          </a:xfrm>
        </p:grpSpPr>
        <p:sp>
          <p:nvSpPr>
            <p:cNvPr id="7564" name="Google Shape;7564;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9"/>
          <p:cNvGrpSpPr/>
          <p:nvPr/>
        </p:nvGrpSpPr>
        <p:grpSpPr>
          <a:xfrm>
            <a:off x="3529065" y="2730100"/>
            <a:ext cx="354586" cy="354586"/>
            <a:chOff x="-30735200" y="3192625"/>
            <a:chExt cx="292225" cy="292225"/>
          </a:xfrm>
        </p:grpSpPr>
        <p:sp>
          <p:nvSpPr>
            <p:cNvPr id="7567" name="Google Shape;7567;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9"/>
          <p:cNvGrpSpPr/>
          <p:nvPr/>
        </p:nvGrpSpPr>
        <p:grpSpPr>
          <a:xfrm>
            <a:off x="3529065" y="3201532"/>
            <a:ext cx="354586" cy="353008"/>
            <a:chOff x="-30735200" y="3552550"/>
            <a:chExt cx="292225" cy="290925"/>
          </a:xfrm>
        </p:grpSpPr>
        <p:sp>
          <p:nvSpPr>
            <p:cNvPr id="7575" name="Google Shape;7575;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9"/>
          <p:cNvGrpSpPr/>
          <p:nvPr/>
        </p:nvGrpSpPr>
        <p:grpSpPr>
          <a:xfrm>
            <a:off x="3529065" y="3666154"/>
            <a:ext cx="354586" cy="353645"/>
            <a:chOff x="-30735200" y="3910925"/>
            <a:chExt cx="292225" cy="291450"/>
          </a:xfrm>
        </p:grpSpPr>
        <p:sp>
          <p:nvSpPr>
            <p:cNvPr id="7578" name="Google Shape;7578;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0" name="Google Shape;7580;p8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1" name="Google Shape;7581;p89"/>
          <p:cNvGrpSpPr/>
          <p:nvPr/>
        </p:nvGrpSpPr>
        <p:grpSpPr>
          <a:xfrm>
            <a:off x="4882910" y="1379021"/>
            <a:ext cx="358971" cy="359224"/>
            <a:chOff x="-57956275" y="3197925"/>
            <a:chExt cx="319000" cy="319225"/>
          </a:xfrm>
        </p:grpSpPr>
        <p:sp>
          <p:nvSpPr>
            <p:cNvPr id="7582" name="Google Shape;7582;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9"/>
          <p:cNvGrpSpPr/>
          <p:nvPr/>
        </p:nvGrpSpPr>
        <p:grpSpPr>
          <a:xfrm>
            <a:off x="4905064" y="1835446"/>
            <a:ext cx="314662" cy="358971"/>
            <a:chOff x="-57940525" y="3590375"/>
            <a:chExt cx="279625" cy="319000"/>
          </a:xfrm>
        </p:grpSpPr>
        <p:sp>
          <p:nvSpPr>
            <p:cNvPr id="7590" name="Google Shape;7590;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9"/>
          <p:cNvGrpSpPr/>
          <p:nvPr/>
        </p:nvGrpSpPr>
        <p:grpSpPr>
          <a:xfrm>
            <a:off x="4875945" y="2276817"/>
            <a:ext cx="358099" cy="358999"/>
            <a:chOff x="-57959425" y="3982600"/>
            <a:chExt cx="318225" cy="319025"/>
          </a:xfrm>
        </p:grpSpPr>
        <p:sp>
          <p:nvSpPr>
            <p:cNvPr id="7596" name="Google Shape;7596;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9"/>
          <p:cNvGrpSpPr/>
          <p:nvPr/>
        </p:nvGrpSpPr>
        <p:grpSpPr>
          <a:xfrm>
            <a:off x="7076112" y="1380146"/>
            <a:ext cx="357226" cy="357226"/>
            <a:chOff x="-55987225" y="3198925"/>
            <a:chExt cx="317450" cy="317450"/>
          </a:xfrm>
        </p:grpSpPr>
        <p:sp>
          <p:nvSpPr>
            <p:cNvPr id="7601" name="Google Shape;7601;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9"/>
          <p:cNvGrpSpPr/>
          <p:nvPr/>
        </p:nvGrpSpPr>
        <p:grpSpPr>
          <a:xfrm>
            <a:off x="7076112" y="1836178"/>
            <a:ext cx="357226" cy="357367"/>
            <a:chOff x="-55987225" y="3591025"/>
            <a:chExt cx="317450" cy="317575"/>
          </a:xfrm>
        </p:grpSpPr>
        <p:sp>
          <p:nvSpPr>
            <p:cNvPr id="7606" name="Google Shape;7606;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9"/>
          <p:cNvGrpSpPr/>
          <p:nvPr/>
        </p:nvGrpSpPr>
        <p:grpSpPr>
          <a:xfrm>
            <a:off x="7090027" y="2276817"/>
            <a:ext cx="358999" cy="358999"/>
            <a:chOff x="-55988800" y="3982600"/>
            <a:chExt cx="319025" cy="319025"/>
          </a:xfrm>
        </p:grpSpPr>
        <p:sp>
          <p:nvSpPr>
            <p:cNvPr id="7612" name="Google Shape;7612;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9"/>
          <p:cNvGrpSpPr/>
          <p:nvPr/>
        </p:nvGrpSpPr>
        <p:grpSpPr>
          <a:xfrm>
            <a:off x="5748546" y="2734774"/>
            <a:ext cx="356326" cy="358971"/>
            <a:chOff x="-54026025" y="3192625"/>
            <a:chExt cx="316650" cy="319000"/>
          </a:xfrm>
        </p:grpSpPr>
        <p:sp>
          <p:nvSpPr>
            <p:cNvPr id="7618" name="Google Shape;7618;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9"/>
          <p:cNvGrpSpPr/>
          <p:nvPr/>
        </p:nvGrpSpPr>
        <p:grpSpPr>
          <a:xfrm>
            <a:off x="5768492" y="3205748"/>
            <a:ext cx="316434" cy="358099"/>
            <a:chOff x="-54007925" y="3584850"/>
            <a:chExt cx="281200" cy="318225"/>
          </a:xfrm>
        </p:grpSpPr>
        <p:sp>
          <p:nvSpPr>
            <p:cNvPr id="7627" name="Google Shape;7627;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9"/>
          <p:cNvGrpSpPr/>
          <p:nvPr/>
        </p:nvGrpSpPr>
        <p:grpSpPr>
          <a:xfrm>
            <a:off x="5768492" y="3667633"/>
            <a:ext cx="316434" cy="358914"/>
            <a:chOff x="-54007925" y="3975575"/>
            <a:chExt cx="281200" cy="318950"/>
          </a:xfrm>
        </p:grpSpPr>
        <p:sp>
          <p:nvSpPr>
            <p:cNvPr id="7634" name="Google Shape;7634;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9"/>
          <p:cNvGrpSpPr/>
          <p:nvPr/>
        </p:nvGrpSpPr>
        <p:grpSpPr>
          <a:xfrm>
            <a:off x="8003359" y="2752104"/>
            <a:ext cx="274770" cy="358492"/>
            <a:chOff x="-52005775" y="3208025"/>
            <a:chExt cx="244175" cy="318575"/>
          </a:xfrm>
        </p:grpSpPr>
        <p:sp>
          <p:nvSpPr>
            <p:cNvPr id="7639" name="Google Shape;7639;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9"/>
          <p:cNvGrpSpPr/>
          <p:nvPr/>
        </p:nvGrpSpPr>
        <p:grpSpPr>
          <a:xfrm>
            <a:off x="5309825" y="1380146"/>
            <a:ext cx="358099" cy="358099"/>
            <a:chOff x="-57568775" y="3198925"/>
            <a:chExt cx="318225" cy="318225"/>
          </a:xfrm>
        </p:grpSpPr>
        <p:sp>
          <p:nvSpPr>
            <p:cNvPr id="7651" name="Google Shape;7651;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9"/>
          <p:cNvGrpSpPr/>
          <p:nvPr/>
        </p:nvGrpSpPr>
        <p:grpSpPr>
          <a:xfrm>
            <a:off x="5331543" y="1835446"/>
            <a:ext cx="314662" cy="358099"/>
            <a:chOff x="-57549075" y="3590375"/>
            <a:chExt cx="279625" cy="318225"/>
          </a:xfrm>
        </p:grpSpPr>
        <p:sp>
          <p:nvSpPr>
            <p:cNvPr id="7658" name="Google Shape;7658;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9"/>
          <p:cNvGrpSpPr/>
          <p:nvPr/>
        </p:nvGrpSpPr>
        <p:grpSpPr>
          <a:xfrm>
            <a:off x="5323740" y="2276817"/>
            <a:ext cx="359871" cy="359871"/>
            <a:chOff x="-57570350" y="3982600"/>
            <a:chExt cx="319800" cy="319800"/>
          </a:xfrm>
        </p:grpSpPr>
        <p:sp>
          <p:nvSpPr>
            <p:cNvPr id="7663" name="Google Shape;7663;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9"/>
          <p:cNvGrpSpPr/>
          <p:nvPr/>
        </p:nvGrpSpPr>
        <p:grpSpPr>
          <a:xfrm>
            <a:off x="7538779" y="1379246"/>
            <a:ext cx="314662" cy="358999"/>
            <a:chOff x="-55576850" y="3198125"/>
            <a:chExt cx="279625" cy="319025"/>
          </a:xfrm>
        </p:grpSpPr>
        <p:sp>
          <p:nvSpPr>
            <p:cNvPr id="7668" name="Google Shape;7668;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9"/>
          <p:cNvGrpSpPr/>
          <p:nvPr/>
        </p:nvGrpSpPr>
        <p:grpSpPr>
          <a:xfrm>
            <a:off x="7516174" y="1835221"/>
            <a:ext cx="359871" cy="358324"/>
            <a:chOff x="-55596550" y="3590175"/>
            <a:chExt cx="319800" cy="318425"/>
          </a:xfrm>
        </p:grpSpPr>
        <p:sp>
          <p:nvSpPr>
            <p:cNvPr id="7673" name="Google Shape;7673;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9"/>
          <p:cNvGrpSpPr/>
          <p:nvPr/>
        </p:nvGrpSpPr>
        <p:grpSpPr>
          <a:xfrm>
            <a:off x="7531412" y="2276564"/>
            <a:ext cx="358999" cy="359252"/>
            <a:chOff x="-55595775" y="3982375"/>
            <a:chExt cx="319025" cy="319250"/>
          </a:xfrm>
        </p:grpSpPr>
        <p:sp>
          <p:nvSpPr>
            <p:cNvPr id="7678" name="Google Shape;7678;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9"/>
          <p:cNvGrpSpPr/>
          <p:nvPr/>
        </p:nvGrpSpPr>
        <p:grpSpPr>
          <a:xfrm>
            <a:off x="6188595" y="2734774"/>
            <a:ext cx="358999" cy="358099"/>
            <a:chOff x="-53635375" y="3192625"/>
            <a:chExt cx="319025" cy="318225"/>
          </a:xfrm>
        </p:grpSpPr>
        <p:sp>
          <p:nvSpPr>
            <p:cNvPr id="7685" name="Google Shape;7685;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9"/>
          <p:cNvGrpSpPr/>
          <p:nvPr/>
        </p:nvGrpSpPr>
        <p:grpSpPr>
          <a:xfrm>
            <a:off x="6210763" y="3205748"/>
            <a:ext cx="314662" cy="358999"/>
            <a:chOff x="-53615675" y="3584850"/>
            <a:chExt cx="279625" cy="319025"/>
          </a:xfrm>
        </p:grpSpPr>
        <p:sp>
          <p:nvSpPr>
            <p:cNvPr id="7689" name="Google Shape;7689;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9"/>
          <p:cNvGrpSpPr/>
          <p:nvPr/>
        </p:nvGrpSpPr>
        <p:grpSpPr>
          <a:xfrm>
            <a:off x="6188609" y="3668674"/>
            <a:ext cx="358971" cy="357874"/>
            <a:chOff x="-53634575" y="3976500"/>
            <a:chExt cx="319000" cy="318025"/>
          </a:xfrm>
        </p:grpSpPr>
        <p:sp>
          <p:nvSpPr>
            <p:cNvPr id="7693" name="Google Shape;7693;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9"/>
          <p:cNvGrpSpPr/>
          <p:nvPr/>
        </p:nvGrpSpPr>
        <p:grpSpPr>
          <a:xfrm>
            <a:off x="7983413" y="3211628"/>
            <a:ext cx="314662" cy="358436"/>
            <a:chOff x="-52023900" y="3590075"/>
            <a:chExt cx="279625" cy="318525"/>
          </a:xfrm>
        </p:grpSpPr>
        <p:sp>
          <p:nvSpPr>
            <p:cNvPr id="7702" name="Google Shape;7702;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9"/>
          <p:cNvGrpSpPr/>
          <p:nvPr/>
        </p:nvGrpSpPr>
        <p:grpSpPr>
          <a:xfrm>
            <a:off x="5746654" y="1380146"/>
            <a:ext cx="358971" cy="358971"/>
            <a:chOff x="-57173375" y="3198925"/>
            <a:chExt cx="319000" cy="319000"/>
          </a:xfrm>
        </p:grpSpPr>
        <p:sp>
          <p:nvSpPr>
            <p:cNvPr id="7710" name="Google Shape;7710;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9"/>
          <p:cNvGrpSpPr/>
          <p:nvPr/>
        </p:nvGrpSpPr>
        <p:grpSpPr>
          <a:xfrm>
            <a:off x="5747541" y="1857587"/>
            <a:ext cx="357198" cy="314690"/>
            <a:chOff x="-57176525" y="3610050"/>
            <a:chExt cx="317425" cy="279650"/>
          </a:xfrm>
        </p:grpSpPr>
        <p:sp>
          <p:nvSpPr>
            <p:cNvPr id="7715" name="Google Shape;7715;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9"/>
          <p:cNvGrpSpPr/>
          <p:nvPr/>
        </p:nvGrpSpPr>
        <p:grpSpPr>
          <a:xfrm>
            <a:off x="7957995" y="1380146"/>
            <a:ext cx="358099" cy="356326"/>
            <a:chOff x="-55202750" y="3198925"/>
            <a:chExt cx="318225" cy="316650"/>
          </a:xfrm>
        </p:grpSpPr>
        <p:sp>
          <p:nvSpPr>
            <p:cNvPr id="7721" name="Google Shape;7721;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9"/>
          <p:cNvGrpSpPr/>
          <p:nvPr/>
        </p:nvGrpSpPr>
        <p:grpSpPr>
          <a:xfrm>
            <a:off x="7968629" y="1835446"/>
            <a:ext cx="336830" cy="358099"/>
            <a:chOff x="-55194875" y="3590375"/>
            <a:chExt cx="299325" cy="318225"/>
          </a:xfrm>
        </p:grpSpPr>
        <p:sp>
          <p:nvSpPr>
            <p:cNvPr id="7724" name="Google Shape;7724;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9"/>
          <p:cNvGrpSpPr/>
          <p:nvPr/>
        </p:nvGrpSpPr>
        <p:grpSpPr>
          <a:xfrm>
            <a:off x="7973247" y="2277717"/>
            <a:ext cx="357198" cy="357198"/>
            <a:chOff x="-55203525" y="3983400"/>
            <a:chExt cx="317425" cy="317425"/>
          </a:xfrm>
        </p:grpSpPr>
        <p:sp>
          <p:nvSpPr>
            <p:cNvPr id="7730" name="Google Shape;7730;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9"/>
          <p:cNvGrpSpPr/>
          <p:nvPr/>
        </p:nvGrpSpPr>
        <p:grpSpPr>
          <a:xfrm>
            <a:off x="6639727" y="2734774"/>
            <a:ext cx="335930" cy="358971"/>
            <a:chOff x="-53232900" y="3192625"/>
            <a:chExt cx="298525" cy="319000"/>
          </a:xfrm>
        </p:grpSpPr>
        <p:sp>
          <p:nvSpPr>
            <p:cNvPr id="7734" name="Google Shape;7734;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9"/>
          <p:cNvGrpSpPr/>
          <p:nvPr/>
        </p:nvGrpSpPr>
        <p:grpSpPr>
          <a:xfrm>
            <a:off x="6629093" y="3205748"/>
            <a:ext cx="357198" cy="356326"/>
            <a:chOff x="-53242350" y="3584850"/>
            <a:chExt cx="317425" cy="316650"/>
          </a:xfrm>
        </p:grpSpPr>
        <p:sp>
          <p:nvSpPr>
            <p:cNvPr id="7743" name="Google Shape;7743;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9"/>
          <p:cNvGrpSpPr/>
          <p:nvPr/>
        </p:nvGrpSpPr>
        <p:grpSpPr>
          <a:xfrm>
            <a:off x="6650362" y="3668449"/>
            <a:ext cx="314662" cy="358999"/>
            <a:chOff x="-53224225" y="3976300"/>
            <a:chExt cx="279625" cy="319025"/>
          </a:xfrm>
        </p:grpSpPr>
        <p:sp>
          <p:nvSpPr>
            <p:cNvPr id="7749" name="Google Shape;7749;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9"/>
          <p:cNvGrpSpPr/>
          <p:nvPr/>
        </p:nvGrpSpPr>
        <p:grpSpPr>
          <a:xfrm>
            <a:off x="7961258" y="3676129"/>
            <a:ext cx="358971" cy="358408"/>
            <a:chOff x="-52043575" y="3983125"/>
            <a:chExt cx="319000" cy="318500"/>
          </a:xfrm>
        </p:grpSpPr>
        <p:sp>
          <p:nvSpPr>
            <p:cNvPr id="7757" name="Google Shape;7757;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9"/>
          <p:cNvGrpSpPr/>
          <p:nvPr/>
        </p:nvGrpSpPr>
        <p:grpSpPr>
          <a:xfrm>
            <a:off x="6215199" y="1380146"/>
            <a:ext cx="314662" cy="358971"/>
            <a:chOff x="-56766175" y="3198925"/>
            <a:chExt cx="279625" cy="319000"/>
          </a:xfrm>
        </p:grpSpPr>
        <p:sp>
          <p:nvSpPr>
            <p:cNvPr id="7767" name="Google Shape;7767;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9"/>
          <p:cNvGrpSpPr/>
          <p:nvPr/>
        </p:nvGrpSpPr>
        <p:grpSpPr>
          <a:xfrm>
            <a:off x="6214313" y="1835446"/>
            <a:ext cx="316434" cy="358099"/>
            <a:chOff x="-56766175" y="3590375"/>
            <a:chExt cx="281200" cy="318225"/>
          </a:xfrm>
        </p:grpSpPr>
        <p:sp>
          <p:nvSpPr>
            <p:cNvPr id="7775" name="Google Shape;7775;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9"/>
          <p:cNvGrpSpPr/>
          <p:nvPr/>
        </p:nvGrpSpPr>
        <p:grpSpPr>
          <a:xfrm>
            <a:off x="6251269" y="2276817"/>
            <a:ext cx="272126" cy="358099"/>
            <a:chOff x="-56747275" y="3982600"/>
            <a:chExt cx="241825" cy="318225"/>
          </a:xfrm>
        </p:grpSpPr>
        <p:sp>
          <p:nvSpPr>
            <p:cNvPr id="7780" name="Google Shape;7780;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9"/>
          <p:cNvGrpSpPr/>
          <p:nvPr/>
        </p:nvGrpSpPr>
        <p:grpSpPr>
          <a:xfrm>
            <a:off x="4859020" y="3219055"/>
            <a:ext cx="358999" cy="342991"/>
            <a:chOff x="-54812875" y="3596675"/>
            <a:chExt cx="319025" cy="304800"/>
          </a:xfrm>
        </p:grpSpPr>
        <p:sp>
          <p:nvSpPr>
            <p:cNvPr id="7788" name="Google Shape;7788;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5" name="Google Shape;7795;p8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89"/>
          <p:cNvGrpSpPr/>
          <p:nvPr/>
        </p:nvGrpSpPr>
        <p:grpSpPr>
          <a:xfrm>
            <a:off x="4881188" y="3675538"/>
            <a:ext cx="314662" cy="358099"/>
            <a:chOff x="-54793175" y="3982600"/>
            <a:chExt cx="279625" cy="318225"/>
          </a:xfrm>
        </p:grpSpPr>
        <p:sp>
          <p:nvSpPr>
            <p:cNvPr id="7798" name="Google Shape;7798;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9"/>
          <p:cNvGrpSpPr/>
          <p:nvPr/>
        </p:nvGrpSpPr>
        <p:grpSpPr>
          <a:xfrm>
            <a:off x="7092647" y="2734774"/>
            <a:ext cx="314662" cy="358099"/>
            <a:chOff x="-52832000" y="3192625"/>
            <a:chExt cx="279625" cy="318225"/>
          </a:xfrm>
        </p:grpSpPr>
        <p:sp>
          <p:nvSpPr>
            <p:cNvPr id="7806" name="Google Shape;7806;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9"/>
          <p:cNvGrpSpPr/>
          <p:nvPr/>
        </p:nvGrpSpPr>
        <p:grpSpPr>
          <a:xfrm>
            <a:off x="5779179" y="2276142"/>
            <a:ext cx="323524" cy="358774"/>
            <a:chOff x="-57162350" y="3982000"/>
            <a:chExt cx="287500" cy="318825"/>
          </a:xfrm>
        </p:grpSpPr>
        <p:sp>
          <p:nvSpPr>
            <p:cNvPr id="7815" name="Google Shape;7815;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9"/>
          <p:cNvGrpSpPr/>
          <p:nvPr/>
        </p:nvGrpSpPr>
        <p:grpSpPr>
          <a:xfrm>
            <a:off x="7070492" y="3206648"/>
            <a:ext cx="358971" cy="357198"/>
            <a:chOff x="-52851675" y="3585650"/>
            <a:chExt cx="319000" cy="317425"/>
          </a:xfrm>
        </p:grpSpPr>
        <p:sp>
          <p:nvSpPr>
            <p:cNvPr id="7824" name="Google Shape;7824;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9"/>
          <p:cNvGrpSpPr/>
          <p:nvPr/>
        </p:nvGrpSpPr>
        <p:grpSpPr>
          <a:xfrm>
            <a:off x="7092647" y="3668449"/>
            <a:ext cx="314662" cy="358999"/>
            <a:chOff x="-52832000" y="3976300"/>
            <a:chExt cx="279625" cy="319025"/>
          </a:xfrm>
        </p:grpSpPr>
        <p:sp>
          <p:nvSpPr>
            <p:cNvPr id="7831" name="Google Shape;7831;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9"/>
          <p:cNvGrpSpPr/>
          <p:nvPr/>
        </p:nvGrpSpPr>
        <p:grpSpPr>
          <a:xfrm>
            <a:off x="6209853" y="4123097"/>
            <a:ext cx="316434" cy="358099"/>
            <a:chOff x="-51633225" y="3198925"/>
            <a:chExt cx="281200" cy="318225"/>
          </a:xfrm>
        </p:grpSpPr>
        <p:sp>
          <p:nvSpPr>
            <p:cNvPr id="7837" name="Google Shape;7837;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9"/>
          <p:cNvGrpSpPr/>
          <p:nvPr/>
        </p:nvGrpSpPr>
        <p:grpSpPr>
          <a:xfrm>
            <a:off x="6628676" y="1381018"/>
            <a:ext cx="365188" cy="357226"/>
            <a:chOff x="-56396775" y="3199700"/>
            <a:chExt cx="324525" cy="317450"/>
          </a:xfrm>
        </p:grpSpPr>
        <p:sp>
          <p:nvSpPr>
            <p:cNvPr id="7845" name="Google Shape;7845;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9"/>
          <p:cNvGrpSpPr/>
          <p:nvPr/>
        </p:nvGrpSpPr>
        <p:grpSpPr>
          <a:xfrm>
            <a:off x="6631771" y="1846953"/>
            <a:ext cx="358999" cy="335958"/>
            <a:chOff x="-56394425" y="3600600"/>
            <a:chExt cx="319025" cy="298550"/>
          </a:xfrm>
        </p:grpSpPr>
        <p:sp>
          <p:nvSpPr>
            <p:cNvPr id="7852" name="Google Shape;7852;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9"/>
          <p:cNvGrpSpPr/>
          <p:nvPr/>
        </p:nvGrpSpPr>
        <p:grpSpPr>
          <a:xfrm>
            <a:off x="6662538" y="2277717"/>
            <a:ext cx="327068" cy="357198"/>
            <a:chOff x="-56379450" y="3983400"/>
            <a:chExt cx="290650" cy="317425"/>
          </a:xfrm>
        </p:grpSpPr>
        <p:sp>
          <p:nvSpPr>
            <p:cNvPr id="7856" name="Google Shape;7856;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9"/>
          <p:cNvGrpSpPr/>
          <p:nvPr/>
        </p:nvGrpSpPr>
        <p:grpSpPr>
          <a:xfrm>
            <a:off x="5326242" y="2741864"/>
            <a:ext cx="316434" cy="358971"/>
            <a:chOff x="-54401725" y="3198925"/>
            <a:chExt cx="281200" cy="319000"/>
          </a:xfrm>
        </p:grpSpPr>
        <p:sp>
          <p:nvSpPr>
            <p:cNvPr id="7865" name="Google Shape;7865;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9"/>
          <p:cNvGrpSpPr/>
          <p:nvPr/>
        </p:nvGrpSpPr>
        <p:grpSpPr>
          <a:xfrm>
            <a:off x="5327128" y="3211965"/>
            <a:ext cx="314662" cy="358099"/>
            <a:chOff x="-54401725" y="3590375"/>
            <a:chExt cx="279625" cy="318225"/>
          </a:xfrm>
        </p:grpSpPr>
        <p:sp>
          <p:nvSpPr>
            <p:cNvPr id="7877" name="Google Shape;7877;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9"/>
          <p:cNvGrpSpPr/>
          <p:nvPr/>
        </p:nvGrpSpPr>
        <p:grpSpPr>
          <a:xfrm>
            <a:off x="5324920" y="3675538"/>
            <a:ext cx="319079" cy="358099"/>
            <a:chOff x="-54403300" y="3982600"/>
            <a:chExt cx="283550" cy="318225"/>
          </a:xfrm>
        </p:grpSpPr>
        <p:sp>
          <p:nvSpPr>
            <p:cNvPr id="7884" name="Google Shape;7884;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9"/>
          <p:cNvGrpSpPr/>
          <p:nvPr/>
        </p:nvGrpSpPr>
        <p:grpSpPr>
          <a:xfrm>
            <a:off x="7512313" y="2736772"/>
            <a:ext cx="356298" cy="356973"/>
            <a:chOff x="-52458650" y="3194400"/>
            <a:chExt cx="316625" cy="317225"/>
          </a:xfrm>
        </p:grpSpPr>
        <p:sp>
          <p:nvSpPr>
            <p:cNvPr id="7890" name="Google Shape;7890;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9"/>
          <p:cNvGrpSpPr/>
          <p:nvPr/>
        </p:nvGrpSpPr>
        <p:grpSpPr>
          <a:xfrm>
            <a:off x="4881188" y="2741864"/>
            <a:ext cx="314662" cy="358971"/>
            <a:chOff x="-54793175" y="3198925"/>
            <a:chExt cx="279625" cy="319000"/>
          </a:xfrm>
        </p:grpSpPr>
        <p:sp>
          <p:nvSpPr>
            <p:cNvPr id="7899" name="Google Shape;7899;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9"/>
          <p:cNvGrpSpPr/>
          <p:nvPr/>
        </p:nvGrpSpPr>
        <p:grpSpPr>
          <a:xfrm>
            <a:off x="7521611" y="3205748"/>
            <a:ext cx="337703" cy="357845"/>
            <a:chOff x="-52450000" y="3584850"/>
            <a:chExt cx="300100" cy="318000"/>
          </a:xfrm>
        </p:grpSpPr>
        <p:sp>
          <p:nvSpPr>
            <p:cNvPr id="7907" name="Google Shape;7907;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9"/>
          <p:cNvGrpSpPr/>
          <p:nvPr/>
        </p:nvGrpSpPr>
        <p:grpSpPr>
          <a:xfrm>
            <a:off x="7533131" y="3670221"/>
            <a:ext cx="314662" cy="357226"/>
            <a:chOff x="-52440550" y="3977875"/>
            <a:chExt cx="279625" cy="317450"/>
          </a:xfrm>
        </p:grpSpPr>
        <p:sp>
          <p:nvSpPr>
            <p:cNvPr id="7915" name="Google Shape;7915;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9"/>
          <p:cNvGrpSpPr/>
          <p:nvPr/>
        </p:nvGrpSpPr>
        <p:grpSpPr>
          <a:xfrm>
            <a:off x="6645066" y="4126427"/>
            <a:ext cx="314662" cy="358999"/>
            <a:chOff x="-51623775" y="3584850"/>
            <a:chExt cx="279625" cy="319025"/>
          </a:xfrm>
        </p:grpSpPr>
        <p:sp>
          <p:nvSpPr>
            <p:cNvPr id="7924" name="Google Shape;7924;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3" name="Google Shape;7933;p8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34" name="Google Shape;7934;p8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8" name="Shape 7938"/>
        <p:cNvGrpSpPr/>
        <p:nvPr/>
      </p:nvGrpSpPr>
      <p:grpSpPr>
        <a:xfrm>
          <a:off x="0" y="0"/>
          <a:ext cx="0" cy="0"/>
          <a:chOff x="0" y="0"/>
          <a:chExt cx="0" cy="0"/>
        </a:xfrm>
      </p:grpSpPr>
      <p:grpSp>
        <p:nvGrpSpPr>
          <p:cNvPr id="7939" name="Google Shape;7939;p90"/>
          <p:cNvGrpSpPr/>
          <p:nvPr/>
        </p:nvGrpSpPr>
        <p:grpSpPr>
          <a:xfrm>
            <a:off x="885675" y="1386849"/>
            <a:ext cx="276003" cy="357300"/>
            <a:chOff x="-50469125" y="3183175"/>
            <a:chExt cx="233150" cy="301825"/>
          </a:xfrm>
        </p:grpSpPr>
        <p:sp>
          <p:nvSpPr>
            <p:cNvPr id="7940" name="Google Shape;7940;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90"/>
          <p:cNvGrpSpPr/>
          <p:nvPr/>
        </p:nvGrpSpPr>
        <p:grpSpPr>
          <a:xfrm>
            <a:off x="845574" y="1822251"/>
            <a:ext cx="356205" cy="355288"/>
            <a:chOff x="-50504575" y="3550975"/>
            <a:chExt cx="300900" cy="300125"/>
          </a:xfrm>
        </p:grpSpPr>
        <p:sp>
          <p:nvSpPr>
            <p:cNvPr id="7944" name="Google Shape;7944;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0"/>
          <p:cNvGrpSpPr/>
          <p:nvPr/>
        </p:nvGrpSpPr>
        <p:grpSpPr>
          <a:xfrm>
            <a:off x="845574" y="2260493"/>
            <a:ext cx="356205" cy="354341"/>
            <a:chOff x="-50503000" y="3921175"/>
            <a:chExt cx="300900" cy="299325"/>
          </a:xfrm>
        </p:grpSpPr>
        <p:sp>
          <p:nvSpPr>
            <p:cNvPr id="7949" name="Google Shape;7949;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0"/>
          <p:cNvGrpSpPr/>
          <p:nvPr/>
        </p:nvGrpSpPr>
        <p:grpSpPr>
          <a:xfrm>
            <a:off x="3049627" y="1406411"/>
            <a:ext cx="355258" cy="356205"/>
            <a:chOff x="-48630025" y="3199700"/>
            <a:chExt cx="300100" cy="300900"/>
          </a:xfrm>
        </p:grpSpPr>
        <p:sp>
          <p:nvSpPr>
            <p:cNvPr id="7955" name="Google Shape;7955;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90"/>
          <p:cNvGrpSpPr/>
          <p:nvPr/>
        </p:nvGrpSpPr>
        <p:grpSpPr>
          <a:xfrm>
            <a:off x="3049627" y="1843707"/>
            <a:ext cx="355258" cy="355258"/>
            <a:chOff x="-48630025" y="3569100"/>
            <a:chExt cx="300100" cy="300100"/>
          </a:xfrm>
        </p:grpSpPr>
        <p:sp>
          <p:nvSpPr>
            <p:cNvPr id="7959" name="Google Shape;7959;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0"/>
          <p:cNvGrpSpPr/>
          <p:nvPr/>
        </p:nvGrpSpPr>
        <p:grpSpPr>
          <a:xfrm>
            <a:off x="3050101" y="2281003"/>
            <a:ext cx="354311" cy="353394"/>
            <a:chOff x="-48629225" y="3938500"/>
            <a:chExt cx="299300" cy="298525"/>
          </a:xfrm>
        </p:grpSpPr>
        <p:sp>
          <p:nvSpPr>
            <p:cNvPr id="7970" name="Google Shape;7970;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90"/>
          <p:cNvGrpSpPr/>
          <p:nvPr/>
        </p:nvGrpSpPr>
        <p:grpSpPr>
          <a:xfrm>
            <a:off x="1785504" y="2752344"/>
            <a:ext cx="311458" cy="354341"/>
            <a:chOff x="-46762575" y="3200500"/>
            <a:chExt cx="263100" cy="299325"/>
          </a:xfrm>
        </p:grpSpPr>
        <p:sp>
          <p:nvSpPr>
            <p:cNvPr id="7975" name="Google Shape;7975;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0"/>
          <p:cNvGrpSpPr/>
          <p:nvPr/>
        </p:nvGrpSpPr>
        <p:grpSpPr>
          <a:xfrm>
            <a:off x="1763589" y="3211066"/>
            <a:ext cx="355288" cy="312375"/>
            <a:chOff x="-46779900" y="3588000"/>
            <a:chExt cx="300125" cy="263875"/>
          </a:xfrm>
        </p:grpSpPr>
        <p:sp>
          <p:nvSpPr>
            <p:cNvPr id="7981" name="Google Shape;7981;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0"/>
          <p:cNvGrpSpPr/>
          <p:nvPr/>
        </p:nvGrpSpPr>
        <p:grpSpPr>
          <a:xfrm>
            <a:off x="1764062" y="3625988"/>
            <a:ext cx="354341" cy="353394"/>
            <a:chOff x="-46779100" y="3938500"/>
            <a:chExt cx="299325" cy="298525"/>
          </a:xfrm>
        </p:grpSpPr>
        <p:sp>
          <p:nvSpPr>
            <p:cNvPr id="7986" name="Google Shape;7986;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90"/>
          <p:cNvGrpSpPr/>
          <p:nvPr/>
        </p:nvGrpSpPr>
        <p:grpSpPr>
          <a:xfrm>
            <a:off x="3971800" y="2758855"/>
            <a:ext cx="355258" cy="355288"/>
            <a:chOff x="-44924250" y="3206000"/>
            <a:chExt cx="300100" cy="300125"/>
          </a:xfrm>
        </p:grpSpPr>
        <p:sp>
          <p:nvSpPr>
            <p:cNvPr id="7989" name="Google Shape;7989;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90"/>
          <p:cNvGrpSpPr/>
          <p:nvPr/>
        </p:nvGrpSpPr>
        <p:grpSpPr>
          <a:xfrm>
            <a:off x="1286286" y="1386849"/>
            <a:ext cx="355258" cy="355258"/>
            <a:chOff x="-50134375" y="3183175"/>
            <a:chExt cx="300100" cy="300100"/>
          </a:xfrm>
        </p:grpSpPr>
        <p:sp>
          <p:nvSpPr>
            <p:cNvPr id="7995" name="Google Shape;7995;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90"/>
          <p:cNvGrpSpPr/>
          <p:nvPr/>
        </p:nvGrpSpPr>
        <p:grpSpPr>
          <a:xfrm>
            <a:off x="1286286" y="1822251"/>
            <a:ext cx="355258" cy="355288"/>
            <a:chOff x="-50134375" y="3550975"/>
            <a:chExt cx="300100" cy="300125"/>
          </a:xfrm>
        </p:grpSpPr>
        <p:sp>
          <p:nvSpPr>
            <p:cNvPr id="8006" name="Google Shape;8006;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0"/>
          <p:cNvGrpSpPr/>
          <p:nvPr/>
        </p:nvGrpSpPr>
        <p:grpSpPr>
          <a:xfrm>
            <a:off x="1286286" y="2259783"/>
            <a:ext cx="355258" cy="355051"/>
            <a:chOff x="-50134375" y="3920575"/>
            <a:chExt cx="300100" cy="299925"/>
          </a:xfrm>
        </p:grpSpPr>
        <p:sp>
          <p:nvSpPr>
            <p:cNvPr id="8009" name="Google Shape;8009;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90"/>
          <p:cNvGrpSpPr/>
          <p:nvPr/>
        </p:nvGrpSpPr>
        <p:grpSpPr>
          <a:xfrm>
            <a:off x="3497010" y="1407358"/>
            <a:ext cx="357123" cy="355258"/>
            <a:chOff x="-48262200" y="3200500"/>
            <a:chExt cx="301675" cy="300100"/>
          </a:xfrm>
        </p:grpSpPr>
        <p:sp>
          <p:nvSpPr>
            <p:cNvPr id="8013" name="Google Shape;8013;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90"/>
          <p:cNvGrpSpPr/>
          <p:nvPr/>
        </p:nvGrpSpPr>
        <p:grpSpPr>
          <a:xfrm>
            <a:off x="3526383" y="1844447"/>
            <a:ext cx="298377" cy="354519"/>
            <a:chOff x="-48233050" y="3569725"/>
            <a:chExt cx="252050" cy="299475"/>
          </a:xfrm>
        </p:grpSpPr>
        <p:sp>
          <p:nvSpPr>
            <p:cNvPr id="8023" name="Google Shape;8023;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0"/>
          <p:cNvGrpSpPr/>
          <p:nvPr/>
        </p:nvGrpSpPr>
        <p:grpSpPr>
          <a:xfrm>
            <a:off x="3550148" y="2278191"/>
            <a:ext cx="250847" cy="358070"/>
            <a:chOff x="-48216525" y="3936125"/>
            <a:chExt cx="211900" cy="302475"/>
          </a:xfrm>
        </p:grpSpPr>
        <p:sp>
          <p:nvSpPr>
            <p:cNvPr id="8027" name="Google Shape;8027;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0"/>
          <p:cNvGrpSpPr/>
          <p:nvPr/>
        </p:nvGrpSpPr>
        <p:grpSpPr>
          <a:xfrm>
            <a:off x="2205866" y="2753261"/>
            <a:ext cx="355258" cy="355288"/>
            <a:chOff x="-46410500" y="3201275"/>
            <a:chExt cx="300100" cy="300125"/>
          </a:xfrm>
        </p:grpSpPr>
        <p:sp>
          <p:nvSpPr>
            <p:cNvPr id="8032" name="Google Shape;8032;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90"/>
          <p:cNvGrpSpPr/>
          <p:nvPr/>
        </p:nvGrpSpPr>
        <p:grpSpPr>
          <a:xfrm>
            <a:off x="2205866" y="3188692"/>
            <a:ext cx="355258" cy="356205"/>
            <a:chOff x="-46409700" y="3569100"/>
            <a:chExt cx="300100" cy="300900"/>
          </a:xfrm>
        </p:grpSpPr>
        <p:sp>
          <p:nvSpPr>
            <p:cNvPr id="8038" name="Google Shape;8038;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0"/>
          <p:cNvGrpSpPr/>
          <p:nvPr/>
        </p:nvGrpSpPr>
        <p:grpSpPr>
          <a:xfrm>
            <a:off x="2193747" y="3624124"/>
            <a:ext cx="379497" cy="358070"/>
            <a:chOff x="-46422300" y="3936925"/>
            <a:chExt cx="320575" cy="302475"/>
          </a:xfrm>
        </p:grpSpPr>
        <p:sp>
          <p:nvSpPr>
            <p:cNvPr id="8044" name="Google Shape;8044;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90"/>
          <p:cNvGrpSpPr/>
          <p:nvPr/>
        </p:nvGrpSpPr>
        <p:grpSpPr>
          <a:xfrm>
            <a:off x="3971326" y="3178452"/>
            <a:ext cx="356205" cy="355258"/>
            <a:chOff x="-44914800" y="3560450"/>
            <a:chExt cx="300900" cy="300100"/>
          </a:xfrm>
        </p:grpSpPr>
        <p:sp>
          <p:nvSpPr>
            <p:cNvPr id="8047" name="Google Shape;8047;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0"/>
          <p:cNvGrpSpPr/>
          <p:nvPr/>
        </p:nvGrpSpPr>
        <p:grpSpPr>
          <a:xfrm>
            <a:off x="1726378" y="1387086"/>
            <a:ext cx="354311" cy="354104"/>
            <a:chOff x="-49764975" y="3183375"/>
            <a:chExt cx="299300" cy="299125"/>
          </a:xfrm>
        </p:grpSpPr>
        <p:sp>
          <p:nvSpPr>
            <p:cNvPr id="8053" name="Google Shape;8053;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0"/>
          <p:cNvGrpSpPr/>
          <p:nvPr/>
        </p:nvGrpSpPr>
        <p:grpSpPr>
          <a:xfrm>
            <a:off x="1726378" y="1822547"/>
            <a:ext cx="354311" cy="355909"/>
            <a:chOff x="-49764975" y="3551225"/>
            <a:chExt cx="299300" cy="300650"/>
          </a:xfrm>
        </p:grpSpPr>
        <p:sp>
          <p:nvSpPr>
            <p:cNvPr id="8063" name="Google Shape;8063;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90"/>
          <p:cNvGrpSpPr/>
          <p:nvPr/>
        </p:nvGrpSpPr>
        <p:grpSpPr>
          <a:xfrm>
            <a:off x="1724040" y="2259310"/>
            <a:ext cx="358987" cy="355525"/>
            <a:chOff x="-49766550" y="3920175"/>
            <a:chExt cx="303250" cy="300325"/>
          </a:xfrm>
        </p:grpSpPr>
        <p:sp>
          <p:nvSpPr>
            <p:cNvPr id="8075" name="Google Shape;8075;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0"/>
          <p:cNvGrpSpPr/>
          <p:nvPr/>
        </p:nvGrpSpPr>
        <p:grpSpPr>
          <a:xfrm>
            <a:off x="3939571" y="1407358"/>
            <a:ext cx="357123" cy="354341"/>
            <a:chOff x="-47892800" y="3200500"/>
            <a:chExt cx="301675" cy="299325"/>
          </a:xfrm>
        </p:grpSpPr>
        <p:sp>
          <p:nvSpPr>
            <p:cNvPr id="8080" name="Google Shape;8080;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0"/>
          <p:cNvGrpSpPr/>
          <p:nvPr/>
        </p:nvGrpSpPr>
        <p:grpSpPr>
          <a:xfrm>
            <a:off x="4003437" y="1843707"/>
            <a:ext cx="229391" cy="355258"/>
            <a:chOff x="-47839250" y="3569100"/>
            <a:chExt cx="193775" cy="300100"/>
          </a:xfrm>
        </p:grpSpPr>
        <p:sp>
          <p:nvSpPr>
            <p:cNvPr id="8087" name="Google Shape;8087;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90"/>
          <p:cNvGrpSpPr/>
          <p:nvPr/>
        </p:nvGrpSpPr>
        <p:grpSpPr>
          <a:xfrm>
            <a:off x="3940503" y="2280056"/>
            <a:ext cx="355258" cy="356205"/>
            <a:chOff x="-47892800" y="3937700"/>
            <a:chExt cx="300100" cy="300900"/>
          </a:xfrm>
        </p:grpSpPr>
        <p:sp>
          <p:nvSpPr>
            <p:cNvPr id="8094" name="Google Shape;8094;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0"/>
          <p:cNvGrpSpPr/>
          <p:nvPr/>
        </p:nvGrpSpPr>
        <p:grpSpPr>
          <a:xfrm>
            <a:off x="2645798" y="2773770"/>
            <a:ext cx="355258" cy="311458"/>
            <a:chOff x="-46042675" y="3218600"/>
            <a:chExt cx="300100" cy="263100"/>
          </a:xfrm>
        </p:grpSpPr>
        <p:sp>
          <p:nvSpPr>
            <p:cNvPr id="8103" name="Google Shape;8103;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0"/>
          <p:cNvGrpSpPr/>
          <p:nvPr/>
        </p:nvGrpSpPr>
        <p:grpSpPr>
          <a:xfrm>
            <a:off x="2645798" y="3188219"/>
            <a:ext cx="355258" cy="323118"/>
            <a:chOff x="-46042675" y="3568700"/>
            <a:chExt cx="300100" cy="272950"/>
          </a:xfrm>
        </p:grpSpPr>
        <p:sp>
          <p:nvSpPr>
            <p:cNvPr id="8110" name="Google Shape;8110;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90"/>
          <p:cNvGrpSpPr/>
          <p:nvPr/>
        </p:nvGrpSpPr>
        <p:grpSpPr>
          <a:xfrm>
            <a:off x="2687749" y="3625189"/>
            <a:ext cx="271357" cy="356057"/>
            <a:chOff x="-46007225" y="3937825"/>
            <a:chExt cx="229225" cy="300775"/>
          </a:xfrm>
        </p:grpSpPr>
        <p:sp>
          <p:nvSpPr>
            <p:cNvPr id="8115" name="Google Shape;8115;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0"/>
          <p:cNvGrpSpPr/>
          <p:nvPr/>
        </p:nvGrpSpPr>
        <p:grpSpPr>
          <a:xfrm>
            <a:off x="3993241" y="3615275"/>
            <a:ext cx="312375" cy="357596"/>
            <a:chOff x="-44895900" y="3929450"/>
            <a:chExt cx="263875" cy="302075"/>
          </a:xfrm>
        </p:grpSpPr>
        <p:sp>
          <p:nvSpPr>
            <p:cNvPr id="8126" name="Google Shape;8126;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0"/>
          <p:cNvGrpSpPr/>
          <p:nvPr/>
        </p:nvGrpSpPr>
        <p:grpSpPr>
          <a:xfrm>
            <a:off x="2167060" y="1398036"/>
            <a:ext cx="356205" cy="332885"/>
            <a:chOff x="-49397175" y="3192625"/>
            <a:chExt cx="300900" cy="281200"/>
          </a:xfrm>
        </p:grpSpPr>
        <p:sp>
          <p:nvSpPr>
            <p:cNvPr id="8133" name="Google Shape;8133;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0"/>
          <p:cNvGrpSpPr/>
          <p:nvPr/>
        </p:nvGrpSpPr>
        <p:grpSpPr>
          <a:xfrm>
            <a:off x="2193163" y="1822251"/>
            <a:ext cx="304000" cy="356205"/>
            <a:chOff x="-49375900" y="3550975"/>
            <a:chExt cx="256800" cy="300900"/>
          </a:xfrm>
        </p:grpSpPr>
        <p:sp>
          <p:nvSpPr>
            <p:cNvPr id="8141" name="Google Shape;8141;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90"/>
          <p:cNvGrpSpPr/>
          <p:nvPr/>
        </p:nvGrpSpPr>
        <p:grpSpPr>
          <a:xfrm>
            <a:off x="2188516" y="2259546"/>
            <a:ext cx="313293" cy="356205"/>
            <a:chOff x="-49378250" y="3920375"/>
            <a:chExt cx="264650" cy="300900"/>
          </a:xfrm>
        </p:grpSpPr>
        <p:sp>
          <p:nvSpPr>
            <p:cNvPr id="8153" name="Google Shape;8153;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90"/>
          <p:cNvGrpSpPr/>
          <p:nvPr/>
        </p:nvGrpSpPr>
        <p:grpSpPr>
          <a:xfrm>
            <a:off x="907504" y="2752344"/>
            <a:ext cx="312375" cy="357123"/>
            <a:chOff x="-47505300" y="3200500"/>
            <a:chExt cx="263875" cy="301675"/>
          </a:xfrm>
        </p:grpSpPr>
        <p:sp>
          <p:nvSpPr>
            <p:cNvPr id="8161" name="Google Shape;8161;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90"/>
          <p:cNvGrpSpPr/>
          <p:nvPr/>
        </p:nvGrpSpPr>
        <p:grpSpPr>
          <a:xfrm>
            <a:off x="885604" y="3188692"/>
            <a:ext cx="356176" cy="355051"/>
            <a:chOff x="-47524975" y="3569100"/>
            <a:chExt cx="300875" cy="299925"/>
          </a:xfrm>
        </p:grpSpPr>
        <p:sp>
          <p:nvSpPr>
            <p:cNvPr id="8175" name="Google Shape;8175;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90"/>
          <p:cNvGrpSpPr/>
          <p:nvPr/>
        </p:nvGrpSpPr>
        <p:grpSpPr>
          <a:xfrm>
            <a:off x="886062" y="3667954"/>
            <a:ext cx="355258" cy="270410"/>
            <a:chOff x="-47523400" y="3973950"/>
            <a:chExt cx="300100" cy="228425"/>
          </a:xfrm>
        </p:grpSpPr>
        <p:sp>
          <p:nvSpPr>
            <p:cNvPr id="8181" name="Google Shape;8181;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90"/>
          <p:cNvGrpSpPr/>
          <p:nvPr/>
        </p:nvGrpSpPr>
        <p:grpSpPr>
          <a:xfrm>
            <a:off x="3091183" y="2750953"/>
            <a:ext cx="354341" cy="357596"/>
            <a:chOff x="-45673275" y="3199325"/>
            <a:chExt cx="299325" cy="302075"/>
          </a:xfrm>
        </p:grpSpPr>
        <p:sp>
          <p:nvSpPr>
            <p:cNvPr id="8187" name="Google Shape;8187;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90"/>
          <p:cNvGrpSpPr/>
          <p:nvPr/>
        </p:nvGrpSpPr>
        <p:grpSpPr>
          <a:xfrm>
            <a:off x="3090251" y="3209202"/>
            <a:ext cx="356205" cy="314240"/>
            <a:chOff x="-45674075" y="3586425"/>
            <a:chExt cx="300900" cy="265450"/>
          </a:xfrm>
        </p:grpSpPr>
        <p:sp>
          <p:nvSpPr>
            <p:cNvPr id="8191" name="Google Shape;8191;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90"/>
          <p:cNvGrpSpPr/>
          <p:nvPr/>
        </p:nvGrpSpPr>
        <p:grpSpPr>
          <a:xfrm>
            <a:off x="3091183" y="3625041"/>
            <a:ext cx="354341" cy="356205"/>
            <a:chOff x="-45673275" y="3937700"/>
            <a:chExt cx="299325" cy="300900"/>
          </a:xfrm>
        </p:grpSpPr>
        <p:sp>
          <p:nvSpPr>
            <p:cNvPr id="8194" name="Google Shape;8194;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90"/>
          <p:cNvGrpSpPr/>
          <p:nvPr/>
        </p:nvGrpSpPr>
        <p:grpSpPr>
          <a:xfrm>
            <a:off x="2205349" y="4117825"/>
            <a:ext cx="356205" cy="356205"/>
            <a:chOff x="-44512325" y="3176075"/>
            <a:chExt cx="300900" cy="300900"/>
          </a:xfrm>
        </p:grpSpPr>
        <p:sp>
          <p:nvSpPr>
            <p:cNvPr id="8201" name="Google Shape;8201;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0"/>
          <p:cNvGrpSpPr/>
          <p:nvPr/>
        </p:nvGrpSpPr>
        <p:grpSpPr>
          <a:xfrm>
            <a:off x="2608689" y="1386849"/>
            <a:ext cx="354341" cy="354341"/>
            <a:chOff x="-49027775" y="3183175"/>
            <a:chExt cx="299325" cy="299325"/>
          </a:xfrm>
        </p:grpSpPr>
        <p:sp>
          <p:nvSpPr>
            <p:cNvPr id="8205" name="Google Shape;8205;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0"/>
          <p:cNvGrpSpPr/>
          <p:nvPr/>
        </p:nvGrpSpPr>
        <p:grpSpPr>
          <a:xfrm>
            <a:off x="2608230" y="1822251"/>
            <a:ext cx="355258" cy="357152"/>
            <a:chOff x="-49027775" y="3550975"/>
            <a:chExt cx="300100" cy="301700"/>
          </a:xfrm>
        </p:grpSpPr>
        <p:sp>
          <p:nvSpPr>
            <p:cNvPr id="8210" name="Google Shape;8210;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90"/>
          <p:cNvGrpSpPr/>
          <p:nvPr/>
        </p:nvGrpSpPr>
        <p:grpSpPr>
          <a:xfrm>
            <a:off x="2606306" y="2259310"/>
            <a:ext cx="359106" cy="355525"/>
            <a:chOff x="-49031025" y="3920175"/>
            <a:chExt cx="303350" cy="300325"/>
          </a:xfrm>
        </p:grpSpPr>
        <p:sp>
          <p:nvSpPr>
            <p:cNvPr id="8221" name="Google Shape;8221;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0"/>
          <p:cNvGrpSpPr/>
          <p:nvPr/>
        </p:nvGrpSpPr>
        <p:grpSpPr>
          <a:xfrm>
            <a:off x="1322411" y="2752344"/>
            <a:ext cx="356176" cy="354341"/>
            <a:chOff x="-47155575" y="3200500"/>
            <a:chExt cx="300875" cy="299325"/>
          </a:xfrm>
        </p:grpSpPr>
        <p:sp>
          <p:nvSpPr>
            <p:cNvPr id="8228" name="Google Shape;8228;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1322870" y="3188692"/>
            <a:ext cx="355258" cy="355258"/>
            <a:chOff x="-47154800" y="3569100"/>
            <a:chExt cx="300100" cy="300100"/>
          </a:xfrm>
        </p:grpSpPr>
        <p:sp>
          <p:nvSpPr>
            <p:cNvPr id="8235" name="Google Shape;8235;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90"/>
          <p:cNvGrpSpPr/>
          <p:nvPr/>
        </p:nvGrpSpPr>
        <p:grpSpPr>
          <a:xfrm>
            <a:off x="1323343" y="3626905"/>
            <a:ext cx="354311" cy="353423"/>
            <a:chOff x="-47154000" y="3939275"/>
            <a:chExt cx="299300" cy="298550"/>
          </a:xfrm>
        </p:grpSpPr>
        <p:sp>
          <p:nvSpPr>
            <p:cNvPr id="8242" name="Google Shape;8242;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90"/>
          <p:cNvGrpSpPr/>
          <p:nvPr/>
        </p:nvGrpSpPr>
        <p:grpSpPr>
          <a:xfrm>
            <a:off x="3548633" y="2752344"/>
            <a:ext cx="312375" cy="354341"/>
            <a:chOff x="-45286550" y="3200500"/>
            <a:chExt cx="263875" cy="299325"/>
          </a:xfrm>
        </p:grpSpPr>
        <p:sp>
          <p:nvSpPr>
            <p:cNvPr id="8247" name="Google Shape;8247;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0"/>
          <p:cNvGrpSpPr/>
          <p:nvPr/>
        </p:nvGrpSpPr>
        <p:grpSpPr>
          <a:xfrm>
            <a:off x="3548633" y="3189639"/>
            <a:ext cx="312375" cy="354311"/>
            <a:chOff x="-45286550" y="3569900"/>
            <a:chExt cx="263875" cy="299300"/>
          </a:xfrm>
        </p:grpSpPr>
        <p:sp>
          <p:nvSpPr>
            <p:cNvPr id="8251" name="Google Shape;8251;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0"/>
          <p:cNvGrpSpPr/>
          <p:nvPr/>
        </p:nvGrpSpPr>
        <p:grpSpPr>
          <a:xfrm>
            <a:off x="3559820" y="3625988"/>
            <a:ext cx="290001" cy="355258"/>
            <a:chOff x="-45277900" y="3938500"/>
            <a:chExt cx="244975" cy="300100"/>
          </a:xfrm>
        </p:grpSpPr>
        <p:sp>
          <p:nvSpPr>
            <p:cNvPr id="8258" name="Google Shape;8258;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90"/>
          <p:cNvGrpSpPr/>
          <p:nvPr/>
        </p:nvGrpSpPr>
        <p:grpSpPr>
          <a:xfrm>
            <a:off x="2645769" y="4095090"/>
            <a:ext cx="355258" cy="355258"/>
            <a:chOff x="-44502875" y="3576975"/>
            <a:chExt cx="300100" cy="300100"/>
          </a:xfrm>
        </p:grpSpPr>
        <p:sp>
          <p:nvSpPr>
            <p:cNvPr id="8263" name="Google Shape;8263;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90"/>
          <p:cNvGrpSpPr/>
          <p:nvPr/>
        </p:nvGrpSpPr>
        <p:grpSpPr>
          <a:xfrm>
            <a:off x="4858981" y="1820745"/>
            <a:ext cx="356196" cy="354670"/>
            <a:chOff x="-13946200" y="3647075"/>
            <a:chExt cx="353650" cy="352100"/>
          </a:xfrm>
        </p:grpSpPr>
        <p:sp>
          <p:nvSpPr>
            <p:cNvPr id="8267" name="Google Shape;8267;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90"/>
          <p:cNvGrpSpPr/>
          <p:nvPr/>
        </p:nvGrpSpPr>
        <p:grpSpPr>
          <a:xfrm>
            <a:off x="6642374" y="1380228"/>
            <a:ext cx="357002" cy="354267"/>
            <a:chOff x="-12163025" y="3214275"/>
            <a:chExt cx="354450" cy="351700"/>
          </a:xfrm>
        </p:grpSpPr>
        <p:sp>
          <p:nvSpPr>
            <p:cNvPr id="8274" name="Google Shape;8274;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0"/>
          <p:cNvGrpSpPr/>
          <p:nvPr/>
        </p:nvGrpSpPr>
        <p:grpSpPr>
          <a:xfrm>
            <a:off x="6643154" y="1819965"/>
            <a:ext cx="355441" cy="356232"/>
            <a:chOff x="-12160675" y="3647875"/>
            <a:chExt cx="352900" cy="353650"/>
          </a:xfrm>
        </p:grpSpPr>
        <p:sp>
          <p:nvSpPr>
            <p:cNvPr id="8278" name="Google Shape;8278;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0"/>
          <p:cNvGrpSpPr/>
          <p:nvPr/>
        </p:nvGrpSpPr>
        <p:grpSpPr>
          <a:xfrm>
            <a:off x="6653870" y="2264421"/>
            <a:ext cx="354635" cy="356232"/>
            <a:chOff x="-12160675" y="4081850"/>
            <a:chExt cx="352100" cy="353650"/>
          </a:xfrm>
        </p:grpSpPr>
        <p:sp>
          <p:nvSpPr>
            <p:cNvPr id="8286" name="Google Shape;8286;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90"/>
          <p:cNvGrpSpPr/>
          <p:nvPr/>
        </p:nvGrpSpPr>
        <p:grpSpPr>
          <a:xfrm>
            <a:off x="4858836" y="2738864"/>
            <a:ext cx="355416" cy="355652"/>
            <a:chOff x="-10391650" y="3180600"/>
            <a:chExt cx="352875" cy="353075"/>
          </a:xfrm>
        </p:grpSpPr>
        <p:sp>
          <p:nvSpPr>
            <p:cNvPr id="8293" name="Google Shape;8293;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0"/>
          <p:cNvGrpSpPr/>
          <p:nvPr/>
        </p:nvGrpSpPr>
        <p:grpSpPr>
          <a:xfrm>
            <a:off x="4858835" y="3215662"/>
            <a:ext cx="354635" cy="353890"/>
            <a:chOff x="-10390875" y="3616350"/>
            <a:chExt cx="352100" cy="351325"/>
          </a:xfrm>
        </p:grpSpPr>
        <p:sp>
          <p:nvSpPr>
            <p:cNvPr id="8300" name="Google Shape;8300;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7525810" y="2740327"/>
            <a:ext cx="312585" cy="354670"/>
            <a:chOff x="-10370400" y="4049550"/>
            <a:chExt cx="310350" cy="352100"/>
          </a:xfrm>
        </p:grpSpPr>
        <p:sp>
          <p:nvSpPr>
            <p:cNvPr id="8304" name="Google Shape;8304;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90"/>
          <p:cNvGrpSpPr/>
          <p:nvPr/>
        </p:nvGrpSpPr>
        <p:grpSpPr>
          <a:xfrm>
            <a:off x="6630066" y="2739268"/>
            <a:ext cx="379236" cy="354847"/>
            <a:chOff x="-8674650" y="3210975"/>
            <a:chExt cx="376525" cy="352275"/>
          </a:xfrm>
        </p:grpSpPr>
        <p:sp>
          <p:nvSpPr>
            <p:cNvPr id="8310" name="Google Shape;8310;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0"/>
          <p:cNvGrpSpPr/>
          <p:nvPr/>
        </p:nvGrpSpPr>
        <p:grpSpPr>
          <a:xfrm>
            <a:off x="5301563" y="1820745"/>
            <a:ext cx="356221" cy="354670"/>
            <a:chOff x="-13512225" y="3647075"/>
            <a:chExt cx="353675" cy="352100"/>
          </a:xfrm>
        </p:grpSpPr>
        <p:sp>
          <p:nvSpPr>
            <p:cNvPr id="8317" name="Google Shape;8317;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0"/>
          <p:cNvGrpSpPr/>
          <p:nvPr/>
        </p:nvGrpSpPr>
        <p:grpSpPr>
          <a:xfrm>
            <a:off x="5311876" y="2264811"/>
            <a:ext cx="356221" cy="355451"/>
            <a:chOff x="-13512225" y="4080275"/>
            <a:chExt cx="353675" cy="352875"/>
          </a:xfrm>
        </p:grpSpPr>
        <p:sp>
          <p:nvSpPr>
            <p:cNvPr id="8328" name="Google Shape;8328;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90"/>
          <p:cNvGrpSpPr/>
          <p:nvPr/>
        </p:nvGrpSpPr>
        <p:grpSpPr>
          <a:xfrm>
            <a:off x="7084956" y="1412172"/>
            <a:ext cx="356196" cy="290379"/>
            <a:chOff x="-11728250" y="3245400"/>
            <a:chExt cx="353650" cy="288275"/>
          </a:xfrm>
        </p:grpSpPr>
        <p:sp>
          <p:nvSpPr>
            <p:cNvPr id="8340" name="Google Shape;8340;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0"/>
          <p:cNvGrpSpPr/>
          <p:nvPr/>
        </p:nvGrpSpPr>
        <p:grpSpPr>
          <a:xfrm>
            <a:off x="7117464" y="2264811"/>
            <a:ext cx="311804" cy="355451"/>
            <a:chOff x="-11703850" y="4081850"/>
            <a:chExt cx="309575" cy="352875"/>
          </a:xfrm>
        </p:grpSpPr>
        <p:sp>
          <p:nvSpPr>
            <p:cNvPr id="8346" name="Google Shape;8346;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5306120" y="2738964"/>
            <a:ext cx="357002" cy="355451"/>
            <a:chOff x="-9958475" y="3180025"/>
            <a:chExt cx="354450" cy="352875"/>
          </a:xfrm>
        </p:grpSpPr>
        <p:sp>
          <p:nvSpPr>
            <p:cNvPr id="8355" name="Google Shape;8355;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90"/>
          <p:cNvGrpSpPr/>
          <p:nvPr/>
        </p:nvGrpSpPr>
        <p:grpSpPr>
          <a:xfrm>
            <a:off x="5315247" y="3214945"/>
            <a:ext cx="337966" cy="355325"/>
            <a:chOff x="-9949025" y="3615575"/>
            <a:chExt cx="335550" cy="352750"/>
          </a:xfrm>
        </p:grpSpPr>
        <p:sp>
          <p:nvSpPr>
            <p:cNvPr id="8359" name="Google Shape;8359;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0"/>
          <p:cNvGrpSpPr/>
          <p:nvPr/>
        </p:nvGrpSpPr>
        <p:grpSpPr>
          <a:xfrm>
            <a:off x="7950093" y="2738451"/>
            <a:ext cx="360175" cy="358423"/>
            <a:chOff x="-9961625" y="4048175"/>
            <a:chExt cx="357600" cy="355825"/>
          </a:xfrm>
        </p:grpSpPr>
        <p:sp>
          <p:nvSpPr>
            <p:cNvPr id="8363" name="Google Shape;8363;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0"/>
          <p:cNvGrpSpPr/>
          <p:nvPr/>
        </p:nvGrpSpPr>
        <p:grpSpPr>
          <a:xfrm>
            <a:off x="6636814" y="3213963"/>
            <a:ext cx="364959" cy="357289"/>
            <a:chOff x="-8680950" y="3624225"/>
            <a:chExt cx="362350" cy="354700"/>
          </a:xfrm>
        </p:grpSpPr>
        <p:sp>
          <p:nvSpPr>
            <p:cNvPr id="8370" name="Google Shape;8370;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0"/>
          <p:cNvGrpSpPr/>
          <p:nvPr/>
        </p:nvGrpSpPr>
        <p:grpSpPr>
          <a:xfrm>
            <a:off x="5773058" y="1379624"/>
            <a:ext cx="313365" cy="355476"/>
            <a:chOff x="-13056975" y="3212300"/>
            <a:chExt cx="311125" cy="352900"/>
          </a:xfrm>
        </p:grpSpPr>
        <p:sp>
          <p:nvSpPr>
            <p:cNvPr id="8377" name="Google Shape;8377;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90"/>
          <p:cNvGrpSpPr/>
          <p:nvPr/>
        </p:nvGrpSpPr>
        <p:grpSpPr>
          <a:xfrm>
            <a:off x="5750446" y="1820418"/>
            <a:ext cx="358588" cy="355325"/>
            <a:chOff x="-13077450" y="3647075"/>
            <a:chExt cx="356025" cy="352750"/>
          </a:xfrm>
        </p:grpSpPr>
        <p:sp>
          <p:nvSpPr>
            <p:cNvPr id="8382" name="Google Shape;8382;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90"/>
          <p:cNvGrpSpPr/>
          <p:nvPr/>
        </p:nvGrpSpPr>
        <p:grpSpPr>
          <a:xfrm>
            <a:off x="5761552" y="2264018"/>
            <a:ext cx="357002" cy="357037"/>
            <a:chOff x="-13079025" y="4079475"/>
            <a:chExt cx="354450" cy="354450"/>
          </a:xfrm>
        </p:grpSpPr>
        <p:sp>
          <p:nvSpPr>
            <p:cNvPr id="8386" name="Google Shape;8386;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90"/>
          <p:cNvGrpSpPr/>
          <p:nvPr/>
        </p:nvGrpSpPr>
        <p:grpSpPr>
          <a:xfrm>
            <a:off x="7534619" y="1380027"/>
            <a:ext cx="356221" cy="354670"/>
            <a:chOff x="-11292700" y="3213875"/>
            <a:chExt cx="353675" cy="352100"/>
          </a:xfrm>
        </p:grpSpPr>
        <p:sp>
          <p:nvSpPr>
            <p:cNvPr id="8391" name="Google Shape;8391;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0"/>
          <p:cNvGrpSpPr/>
          <p:nvPr/>
        </p:nvGrpSpPr>
        <p:grpSpPr>
          <a:xfrm>
            <a:off x="7528677" y="1819965"/>
            <a:ext cx="368106" cy="356232"/>
            <a:chOff x="-11299000" y="3647875"/>
            <a:chExt cx="365475" cy="353650"/>
          </a:xfrm>
        </p:grpSpPr>
        <p:sp>
          <p:nvSpPr>
            <p:cNvPr id="8399" name="Google Shape;8399;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0"/>
          <p:cNvGrpSpPr/>
          <p:nvPr/>
        </p:nvGrpSpPr>
        <p:grpSpPr>
          <a:xfrm>
            <a:off x="7544139" y="2275916"/>
            <a:ext cx="357808" cy="333240"/>
            <a:chOff x="-11295075" y="4092875"/>
            <a:chExt cx="355250" cy="330825"/>
          </a:xfrm>
        </p:grpSpPr>
        <p:sp>
          <p:nvSpPr>
            <p:cNvPr id="8406" name="Google Shape;8406;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0"/>
          <p:cNvGrpSpPr/>
          <p:nvPr/>
        </p:nvGrpSpPr>
        <p:grpSpPr>
          <a:xfrm>
            <a:off x="5769739" y="2738964"/>
            <a:ext cx="312585" cy="355451"/>
            <a:chOff x="-9500075" y="3180800"/>
            <a:chExt cx="310350" cy="352875"/>
          </a:xfrm>
        </p:grpSpPr>
        <p:sp>
          <p:nvSpPr>
            <p:cNvPr id="8412" name="Google Shape;8412;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90"/>
          <p:cNvGrpSpPr/>
          <p:nvPr/>
        </p:nvGrpSpPr>
        <p:grpSpPr>
          <a:xfrm>
            <a:off x="5747530" y="3214479"/>
            <a:ext cx="356221" cy="356257"/>
            <a:chOff x="-9523700" y="3614000"/>
            <a:chExt cx="353675" cy="353675"/>
          </a:xfrm>
        </p:grpSpPr>
        <p:sp>
          <p:nvSpPr>
            <p:cNvPr id="8422" name="Google Shape;8422;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0"/>
          <p:cNvGrpSpPr/>
          <p:nvPr/>
        </p:nvGrpSpPr>
        <p:grpSpPr>
          <a:xfrm>
            <a:off x="7532481" y="3237121"/>
            <a:ext cx="356221" cy="354670"/>
            <a:chOff x="-9523700" y="4049550"/>
            <a:chExt cx="353675" cy="352100"/>
          </a:xfrm>
        </p:grpSpPr>
        <p:sp>
          <p:nvSpPr>
            <p:cNvPr id="8432" name="Google Shape;8432;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0"/>
          <p:cNvGrpSpPr/>
          <p:nvPr/>
        </p:nvGrpSpPr>
        <p:grpSpPr>
          <a:xfrm>
            <a:off x="7088596" y="3237094"/>
            <a:ext cx="357002" cy="311029"/>
            <a:chOff x="-8209150" y="3659675"/>
            <a:chExt cx="354450" cy="308775"/>
          </a:xfrm>
        </p:grpSpPr>
        <p:sp>
          <p:nvSpPr>
            <p:cNvPr id="8440" name="Google Shape;8440;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0"/>
          <p:cNvGrpSpPr/>
          <p:nvPr/>
        </p:nvGrpSpPr>
        <p:grpSpPr>
          <a:xfrm>
            <a:off x="6202157" y="2266007"/>
            <a:ext cx="356221" cy="353059"/>
            <a:chOff x="-12643475" y="4081850"/>
            <a:chExt cx="353675" cy="350500"/>
          </a:xfrm>
        </p:grpSpPr>
        <p:sp>
          <p:nvSpPr>
            <p:cNvPr id="8447" name="Google Shape;8447;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1" name="Google Shape;8451;p9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2" name="Google Shape;8452;p90"/>
          <p:cNvGrpSpPr/>
          <p:nvPr/>
        </p:nvGrpSpPr>
        <p:grpSpPr>
          <a:xfrm>
            <a:off x="7984757" y="2275916"/>
            <a:ext cx="356221" cy="333240"/>
            <a:chOff x="-10858725" y="4092875"/>
            <a:chExt cx="353675" cy="330825"/>
          </a:xfrm>
        </p:grpSpPr>
        <p:sp>
          <p:nvSpPr>
            <p:cNvPr id="8453" name="Google Shape;8453;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90"/>
          <p:cNvGrpSpPr/>
          <p:nvPr/>
        </p:nvGrpSpPr>
        <p:grpSpPr>
          <a:xfrm>
            <a:off x="6243280" y="3214882"/>
            <a:ext cx="252278" cy="355451"/>
            <a:chOff x="-9039300" y="3614000"/>
            <a:chExt cx="250475" cy="352875"/>
          </a:xfrm>
        </p:grpSpPr>
        <p:sp>
          <p:nvSpPr>
            <p:cNvPr id="8460" name="Google Shape;8460;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0"/>
          <p:cNvGrpSpPr/>
          <p:nvPr/>
        </p:nvGrpSpPr>
        <p:grpSpPr>
          <a:xfrm>
            <a:off x="7975246" y="3237121"/>
            <a:ext cx="354635" cy="354670"/>
            <a:chOff x="-9088150" y="4049550"/>
            <a:chExt cx="352100" cy="352100"/>
          </a:xfrm>
        </p:grpSpPr>
        <p:sp>
          <p:nvSpPr>
            <p:cNvPr id="8463" name="Google Shape;8463;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0"/>
          <p:cNvGrpSpPr/>
          <p:nvPr/>
        </p:nvGrpSpPr>
        <p:grpSpPr>
          <a:xfrm>
            <a:off x="7109610" y="2739354"/>
            <a:ext cx="315757" cy="354670"/>
            <a:chOff x="-8191825" y="3174500"/>
            <a:chExt cx="313500" cy="352100"/>
          </a:xfrm>
        </p:grpSpPr>
        <p:sp>
          <p:nvSpPr>
            <p:cNvPr id="8470" name="Google Shape;8470;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0"/>
          <p:cNvGrpSpPr/>
          <p:nvPr/>
        </p:nvGrpSpPr>
        <p:grpSpPr>
          <a:xfrm>
            <a:off x="4858968" y="1379875"/>
            <a:ext cx="356221" cy="354973"/>
            <a:chOff x="-13947000" y="3212800"/>
            <a:chExt cx="353675" cy="352400"/>
          </a:xfrm>
        </p:grpSpPr>
        <p:sp>
          <p:nvSpPr>
            <p:cNvPr id="8474" name="Google Shape;8474;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6" name="Google Shape;8476;p9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7" name="Google Shape;8477;p90"/>
          <p:cNvGrpSpPr/>
          <p:nvPr/>
        </p:nvGrpSpPr>
        <p:grpSpPr>
          <a:xfrm>
            <a:off x="5301563" y="1379233"/>
            <a:ext cx="356221" cy="356257"/>
            <a:chOff x="-13512225" y="3211525"/>
            <a:chExt cx="353675" cy="353675"/>
          </a:xfrm>
        </p:grpSpPr>
        <p:sp>
          <p:nvSpPr>
            <p:cNvPr id="8478" name="Google Shape;8478;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0"/>
          <p:cNvGrpSpPr/>
          <p:nvPr/>
        </p:nvGrpSpPr>
        <p:grpSpPr>
          <a:xfrm>
            <a:off x="6191845" y="1379624"/>
            <a:ext cx="356221" cy="355476"/>
            <a:chOff x="-12643475" y="3212300"/>
            <a:chExt cx="353675" cy="352900"/>
          </a:xfrm>
        </p:grpSpPr>
        <p:sp>
          <p:nvSpPr>
            <p:cNvPr id="8484" name="Google Shape;8484;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0"/>
          <p:cNvGrpSpPr/>
          <p:nvPr/>
        </p:nvGrpSpPr>
        <p:grpSpPr>
          <a:xfrm>
            <a:off x="6191845" y="1831398"/>
            <a:ext cx="356221" cy="333366"/>
            <a:chOff x="-12643475" y="3657325"/>
            <a:chExt cx="353675" cy="330950"/>
          </a:xfrm>
        </p:grpSpPr>
        <p:sp>
          <p:nvSpPr>
            <p:cNvPr id="8494" name="Google Shape;8494;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90"/>
          <p:cNvGrpSpPr/>
          <p:nvPr/>
        </p:nvGrpSpPr>
        <p:grpSpPr>
          <a:xfrm>
            <a:off x="7974847" y="1380027"/>
            <a:ext cx="355416" cy="354670"/>
            <a:chOff x="-10857925" y="3213875"/>
            <a:chExt cx="352875" cy="352100"/>
          </a:xfrm>
        </p:grpSpPr>
        <p:sp>
          <p:nvSpPr>
            <p:cNvPr id="8501" name="Google Shape;8501;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90"/>
          <p:cNvGrpSpPr/>
          <p:nvPr/>
        </p:nvGrpSpPr>
        <p:grpSpPr>
          <a:xfrm>
            <a:off x="6191762" y="2739455"/>
            <a:ext cx="356096" cy="354469"/>
            <a:chOff x="-9089725" y="3180200"/>
            <a:chExt cx="353550" cy="351900"/>
          </a:xfrm>
        </p:grpSpPr>
        <p:sp>
          <p:nvSpPr>
            <p:cNvPr id="8512" name="Google Shape;8512;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0"/>
          <p:cNvGrpSpPr/>
          <p:nvPr/>
        </p:nvGrpSpPr>
        <p:grpSpPr>
          <a:xfrm>
            <a:off x="7083760" y="1819260"/>
            <a:ext cx="358588" cy="357642"/>
            <a:chOff x="7083760" y="1971660"/>
            <a:chExt cx="358588" cy="357642"/>
          </a:xfrm>
        </p:grpSpPr>
        <p:sp>
          <p:nvSpPr>
            <p:cNvPr id="8515" name="Google Shape;8515;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7" name="Google Shape;8527;p9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28" name="Google Shape;8528;p9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2" name="Shape 8532"/>
        <p:cNvGrpSpPr/>
        <p:nvPr/>
      </p:nvGrpSpPr>
      <p:grpSpPr>
        <a:xfrm>
          <a:off x="0" y="0"/>
          <a:ext cx="0" cy="0"/>
          <a:chOff x="0" y="0"/>
          <a:chExt cx="0" cy="0"/>
        </a:xfrm>
      </p:grpSpPr>
      <p:sp>
        <p:nvSpPr>
          <p:cNvPr id="8533" name="Google Shape;8533;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4" name="Google Shape;8534;p91"/>
          <p:cNvGrpSpPr/>
          <p:nvPr/>
        </p:nvGrpSpPr>
        <p:grpSpPr>
          <a:xfrm>
            <a:off x="748855" y="2243507"/>
            <a:ext cx="452798" cy="449473"/>
            <a:chOff x="-21322300" y="3693325"/>
            <a:chExt cx="306400" cy="304150"/>
          </a:xfrm>
        </p:grpSpPr>
        <p:sp>
          <p:nvSpPr>
            <p:cNvPr id="8535" name="Google Shape;8535;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1"/>
          <p:cNvGrpSpPr/>
          <p:nvPr/>
        </p:nvGrpSpPr>
        <p:grpSpPr>
          <a:xfrm>
            <a:off x="748263" y="2810244"/>
            <a:ext cx="453980" cy="422540"/>
            <a:chOff x="-21322300" y="4077125"/>
            <a:chExt cx="307200" cy="285925"/>
          </a:xfrm>
        </p:grpSpPr>
        <p:sp>
          <p:nvSpPr>
            <p:cNvPr id="8540" name="Google Shape;8540;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1"/>
          <p:cNvGrpSpPr/>
          <p:nvPr/>
        </p:nvGrpSpPr>
        <p:grpSpPr>
          <a:xfrm>
            <a:off x="3525440" y="1689128"/>
            <a:ext cx="451653" cy="450212"/>
            <a:chOff x="-19394200" y="3333800"/>
            <a:chExt cx="305625" cy="304650"/>
          </a:xfrm>
        </p:grpSpPr>
        <p:sp>
          <p:nvSpPr>
            <p:cNvPr id="8553" name="Google Shape;8553;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1"/>
          <p:cNvGrpSpPr/>
          <p:nvPr/>
        </p:nvGrpSpPr>
        <p:grpSpPr>
          <a:xfrm>
            <a:off x="3524276" y="2243580"/>
            <a:ext cx="453980" cy="449325"/>
            <a:chOff x="-19396575" y="3708500"/>
            <a:chExt cx="307200" cy="304050"/>
          </a:xfrm>
        </p:grpSpPr>
        <p:sp>
          <p:nvSpPr>
            <p:cNvPr id="8563" name="Google Shape;8563;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1"/>
          <p:cNvGrpSpPr/>
          <p:nvPr/>
        </p:nvGrpSpPr>
        <p:grpSpPr>
          <a:xfrm>
            <a:off x="3518457" y="2796461"/>
            <a:ext cx="465618" cy="450101"/>
            <a:chOff x="-19394200" y="4084200"/>
            <a:chExt cx="315075" cy="304575"/>
          </a:xfrm>
        </p:grpSpPr>
        <p:sp>
          <p:nvSpPr>
            <p:cNvPr id="8567" name="Google Shape;8567;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91"/>
          <p:cNvGrpSpPr/>
          <p:nvPr/>
        </p:nvGrpSpPr>
        <p:grpSpPr>
          <a:xfrm>
            <a:off x="6324167" y="1689001"/>
            <a:ext cx="400447" cy="450470"/>
            <a:chOff x="-17526750" y="3309200"/>
            <a:chExt cx="270975" cy="304825"/>
          </a:xfrm>
        </p:grpSpPr>
        <p:sp>
          <p:nvSpPr>
            <p:cNvPr id="8574" name="Google Shape;8574;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91"/>
          <p:cNvGrpSpPr/>
          <p:nvPr/>
        </p:nvGrpSpPr>
        <p:grpSpPr>
          <a:xfrm>
            <a:off x="6300319" y="2244173"/>
            <a:ext cx="448143" cy="448143"/>
            <a:chOff x="-17542500" y="3684100"/>
            <a:chExt cx="303250" cy="303250"/>
          </a:xfrm>
        </p:grpSpPr>
        <p:sp>
          <p:nvSpPr>
            <p:cNvPr id="8580" name="Google Shape;8580;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91"/>
          <p:cNvGrpSpPr/>
          <p:nvPr/>
        </p:nvGrpSpPr>
        <p:grpSpPr>
          <a:xfrm>
            <a:off x="6299728" y="2810817"/>
            <a:ext cx="449325" cy="421395"/>
            <a:chOff x="-17542500" y="4068450"/>
            <a:chExt cx="304050" cy="285150"/>
          </a:xfrm>
        </p:grpSpPr>
        <p:sp>
          <p:nvSpPr>
            <p:cNvPr id="8588" name="Google Shape;8588;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1"/>
          <p:cNvGrpSpPr/>
          <p:nvPr/>
        </p:nvGrpSpPr>
        <p:grpSpPr>
          <a:xfrm>
            <a:off x="3530150" y="3342211"/>
            <a:ext cx="343404" cy="449325"/>
            <a:chOff x="-15652200" y="3335975"/>
            <a:chExt cx="232375" cy="304050"/>
          </a:xfrm>
        </p:grpSpPr>
        <p:sp>
          <p:nvSpPr>
            <p:cNvPr id="8595" name="Google Shape;8595;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91"/>
          <p:cNvGrpSpPr/>
          <p:nvPr/>
        </p:nvGrpSpPr>
        <p:grpSpPr>
          <a:xfrm>
            <a:off x="1303491" y="1689573"/>
            <a:ext cx="450470" cy="449325"/>
            <a:chOff x="-20946600" y="3317850"/>
            <a:chExt cx="304825" cy="304050"/>
          </a:xfrm>
        </p:grpSpPr>
        <p:sp>
          <p:nvSpPr>
            <p:cNvPr id="8605" name="Google Shape;8605;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91"/>
          <p:cNvGrpSpPr/>
          <p:nvPr/>
        </p:nvGrpSpPr>
        <p:grpSpPr>
          <a:xfrm>
            <a:off x="1304064" y="2243729"/>
            <a:ext cx="449325" cy="449030"/>
            <a:chOff x="-20945825" y="3692175"/>
            <a:chExt cx="304050" cy="303850"/>
          </a:xfrm>
        </p:grpSpPr>
        <p:sp>
          <p:nvSpPr>
            <p:cNvPr id="8609" name="Google Shape;8609;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91"/>
          <p:cNvGrpSpPr/>
          <p:nvPr/>
        </p:nvGrpSpPr>
        <p:grpSpPr>
          <a:xfrm>
            <a:off x="1329667" y="2797442"/>
            <a:ext cx="398119" cy="448143"/>
            <a:chOff x="-20930075" y="4066100"/>
            <a:chExt cx="269400" cy="303250"/>
          </a:xfrm>
        </p:grpSpPr>
        <p:sp>
          <p:nvSpPr>
            <p:cNvPr id="8614" name="Google Shape;8614;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91"/>
          <p:cNvGrpSpPr/>
          <p:nvPr/>
        </p:nvGrpSpPr>
        <p:grpSpPr>
          <a:xfrm>
            <a:off x="4110888" y="1689848"/>
            <a:ext cx="372516" cy="448771"/>
            <a:chOff x="-18994100" y="3334775"/>
            <a:chExt cx="252075" cy="303675"/>
          </a:xfrm>
        </p:grpSpPr>
        <p:sp>
          <p:nvSpPr>
            <p:cNvPr id="8617" name="Google Shape;8617;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1"/>
          <p:cNvGrpSpPr/>
          <p:nvPr/>
        </p:nvGrpSpPr>
        <p:grpSpPr>
          <a:xfrm>
            <a:off x="4125445" y="2244743"/>
            <a:ext cx="343404" cy="446998"/>
            <a:chOff x="-18983850" y="3710075"/>
            <a:chExt cx="232375" cy="302475"/>
          </a:xfrm>
        </p:grpSpPr>
        <p:sp>
          <p:nvSpPr>
            <p:cNvPr id="8622" name="Google Shape;8622;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91"/>
          <p:cNvGrpSpPr/>
          <p:nvPr/>
        </p:nvGrpSpPr>
        <p:grpSpPr>
          <a:xfrm>
            <a:off x="4071911" y="2797422"/>
            <a:ext cx="450470" cy="448180"/>
            <a:chOff x="-19020075" y="4084200"/>
            <a:chExt cx="304825" cy="303275"/>
          </a:xfrm>
        </p:grpSpPr>
        <p:sp>
          <p:nvSpPr>
            <p:cNvPr id="8627" name="Google Shape;8627;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1"/>
          <p:cNvGrpSpPr/>
          <p:nvPr/>
        </p:nvGrpSpPr>
        <p:grpSpPr>
          <a:xfrm>
            <a:off x="6889176" y="1689001"/>
            <a:ext cx="396937" cy="450470"/>
            <a:chOff x="-17149475" y="3309200"/>
            <a:chExt cx="268600" cy="304825"/>
          </a:xfrm>
        </p:grpSpPr>
        <p:sp>
          <p:nvSpPr>
            <p:cNvPr id="8637" name="Google Shape;8637;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1"/>
          <p:cNvGrpSpPr/>
          <p:nvPr/>
        </p:nvGrpSpPr>
        <p:grpSpPr>
          <a:xfrm>
            <a:off x="6862982" y="2258120"/>
            <a:ext cx="449325" cy="420249"/>
            <a:chOff x="-17168375" y="3692750"/>
            <a:chExt cx="304050" cy="284375"/>
          </a:xfrm>
        </p:grpSpPr>
        <p:sp>
          <p:nvSpPr>
            <p:cNvPr id="8640" name="Google Shape;8640;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91"/>
          <p:cNvGrpSpPr/>
          <p:nvPr/>
        </p:nvGrpSpPr>
        <p:grpSpPr>
          <a:xfrm>
            <a:off x="6859491" y="2796852"/>
            <a:ext cx="456308" cy="449325"/>
            <a:chOff x="-17170750" y="4058800"/>
            <a:chExt cx="308775" cy="304050"/>
          </a:xfrm>
        </p:grpSpPr>
        <p:sp>
          <p:nvSpPr>
            <p:cNvPr id="8648" name="Google Shape;8648;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1"/>
          <p:cNvGrpSpPr/>
          <p:nvPr/>
        </p:nvGrpSpPr>
        <p:grpSpPr>
          <a:xfrm>
            <a:off x="5721388" y="3343358"/>
            <a:ext cx="450470" cy="446998"/>
            <a:chOff x="-15688425" y="3707725"/>
            <a:chExt cx="304825" cy="302475"/>
          </a:xfrm>
        </p:grpSpPr>
        <p:sp>
          <p:nvSpPr>
            <p:cNvPr id="8666" name="Google Shape;8666;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1"/>
          <p:cNvGrpSpPr/>
          <p:nvPr/>
        </p:nvGrpSpPr>
        <p:grpSpPr>
          <a:xfrm>
            <a:off x="1865544" y="1690441"/>
            <a:ext cx="451653" cy="447589"/>
            <a:chOff x="-20572500" y="3319025"/>
            <a:chExt cx="305625" cy="302875"/>
          </a:xfrm>
        </p:grpSpPr>
        <p:sp>
          <p:nvSpPr>
            <p:cNvPr id="8673" name="Google Shape;8673;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91"/>
          <p:cNvGrpSpPr/>
          <p:nvPr/>
        </p:nvGrpSpPr>
        <p:grpSpPr>
          <a:xfrm>
            <a:off x="1866708" y="2305410"/>
            <a:ext cx="449325" cy="325670"/>
            <a:chOff x="-20571700" y="3722875"/>
            <a:chExt cx="304050" cy="220375"/>
          </a:xfrm>
        </p:grpSpPr>
        <p:sp>
          <p:nvSpPr>
            <p:cNvPr id="8676" name="Google Shape;8676;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1"/>
          <p:cNvGrpSpPr/>
          <p:nvPr/>
        </p:nvGrpSpPr>
        <p:grpSpPr>
          <a:xfrm>
            <a:off x="1866135" y="2796278"/>
            <a:ext cx="450470" cy="450470"/>
            <a:chOff x="-20571700" y="4066875"/>
            <a:chExt cx="304825" cy="304825"/>
          </a:xfrm>
        </p:grpSpPr>
        <p:sp>
          <p:nvSpPr>
            <p:cNvPr id="8684" name="Google Shape;8684;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91"/>
          <p:cNvGrpSpPr/>
          <p:nvPr/>
        </p:nvGrpSpPr>
        <p:grpSpPr>
          <a:xfrm>
            <a:off x="4632837" y="1688259"/>
            <a:ext cx="453980" cy="451948"/>
            <a:chOff x="-18645175" y="3334200"/>
            <a:chExt cx="307200" cy="305825"/>
          </a:xfrm>
        </p:grpSpPr>
        <p:sp>
          <p:nvSpPr>
            <p:cNvPr id="8691" name="Google Shape;8691;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1"/>
          <p:cNvGrpSpPr/>
          <p:nvPr/>
        </p:nvGrpSpPr>
        <p:grpSpPr>
          <a:xfrm>
            <a:off x="4633429" y="2242989"/>
            <a:ext cx="452798" cy="450507"/>
            <a:chOff x="-18645175" y="3708500"/>
            <a:chExt cx="306400" cy="304850"/>
          </a:xfrm>
        </p:grpSpPr>
        <p:sp>
          <p:nvSpPr>
            <p:cNvPr id="8697" name="Google Shape;8697;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91"/>
          <p:cNvGrpSpPr/>
          <p:nvPr/>
        </p:nvGrpSpPr>
        <p:grpSpPr>
          <a:xfrm>
            <a:off x="4631101" y="2795630"/>
            <a:ext cx="457453" cy="451763"/>
            <a:chOff x="-18647525" y="4082625"/>
            <a:chExt cx="309550" cy="305700"/>
          </a:xfrm>
        </p:grpSpPr>
        <p:sp>
          <p:nvSpPr>
            <p:cNvPr id="8705" name="Google Shape;8705;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91"/>
          <p:cNvGrpSpPr/>
          <p:nvPr/>
        </p:nvGrpSpPr>
        <p:grpSpPr>
          <a:xfrm>
            <a:off x="7441485" y="1689592"/>
            <a:ext cx="395755" cy="449288"/>
            <a:chOff x="-16775350" y="3309200"/>
            <a:chExt cx="267800" cy="304025"/>
          </a:xfrm>
        </p:grpSpPr>
        <p:sp>
          <p:nvSpPr>
            <p:cNvPr id="8710" name="Google Shape;8710;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91"/>
          <p:cNvGrpSpPr/>
          <p:nvPr/>
        </p:nvGrpSpPr>
        <p:grpSpPr>
          <a:xfrm>
            <a:off x="7441485" y="2241827"/>
            <a:ext cx="395755" cy="452835"/>
            <a:chOff x="-16775350" y="3683300"/>
            <a:chExt cx="267800" cy="306425"/>
          </a:xfrm>
        </p:grpSpPr>
        <p:sp>
          <p:nvSpPr>
            <p:cNvPr id="8714" name="Google Shape;8714;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91"/>
          <p:cNvGrpSpPr/>
          <p:nvPr/>
        </p:nvGrpSpPr>
        <p:grpSpPr>
          <a:xfrm>
            <a:off x="7413536" y="2796870"/>
            <a:ext cx="451653" cy="449288"/>
            <a:chOff x="-16794250" y="4058225"/>
            <a:chExt cx="305625" cy="304025"/>
          </a:xfrm>
        </p:grpSpPr>
        <p:sp>
          <p:nvSpPr>
            <p:cNvPr id="8718" name="Google Shape;8718;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7" name="Google Shape;8727;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8" name="Google Shape;8728;p91"/>
          <p:cNvGrpSpPr/>
          <p:nvPr/>
        </p:nvGrpSpPr>
        <p:grpSpPr>
          <a:xfrm>
            <a:off x="2414953" y="1689573"/>
            <a:ext cx="457453" cy="449325"/>
            <a:chOff x="-20199150" y="3317850"/>
            <a:chExt cx="309550" cy="304050"/>
          </a:xfrm>
        </p:grpSpPr>
        <p:sp>
          <p:nvSpPr>
            <p:cNvPr id="8729" name="Google Shape;8729;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91"/>
          <p:cNvGrpSpPr/>
          <p:nvPr/>
        </p:nvGrpSpPr>
        <p:grpSpPr>
          <a:xfrm>
            <a:off x="2417281" y="2242861"/>
            <a:ext cx="452798" cy="450766"/>
            <a:chOff x="-20199150" y="3693150"/>
            <a:chExt cx="306400" cy="305025"/>
          </a:xfrm>
        </p:grpSpPr>
        <p:sp>
          <p:nvSpPr>
            <p:cNvPr id="8737" name="Google Shape;8737;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91"/>
          <p:cNvGrpSpPr/>
          <p:nvPr/>
        </p:nvGrpSpPr>
        <p:grpSpPr>
          <a:xfrm>
            <a:off x="2417854" y="2795687"/>
            <a:ext cx="451653" cy="451653"/>
            <a:chOff x="-20197575" y="4066875"/>
            <a:chExt cx="305625" cy="305625"/>
          </a:xfrm>
        </p:grpSpPr>
        <p:sp>
          <p:nvSpPr>
            <p:cNvPr id="8744" name="Google Shape;8744;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91"/>
          <p:cNvGrpSpPr/>
          <p:nvPr/>
        </p:nvGrpSpPr>
        <p:grpSpPr>
          <a:xfrm>
            <a:off x="5200071" y="1687520"/>
            <a:ext cx="449325" cy="453426"/>
            <a:chOff x="-18271050" y="3333200"/>
            <a:chExt cx="304050" cy="306825"/>
          </a:xfrm>
        </p:grpSpPr>
        <p:sp>
          <p:nvSpPr>
            <p:cNvPr id="8753" name="Google Shape;8753;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91"/>
          <p:cNvGrpSpPr/>
          <p:nvPr/>
        </p:nvGrpSpPr>
        <p:grpSpPr>
          <a:xfrm>
            <a:off x="5200644" y="2244171"/>
            <a:ext cx="448180" cy="448143"/>
            <a:chOff x="-18270275" y="3710875"/>
            <a:chExt cx="303275" cy="303250"/>
          </a:xfrm>
        </p:grpSpPr>
        <p:sp>
          <p:nvSpPr>
            <p:cNvPr id="8759" name="Google Shape;8759;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91"/>
          <p:cNvGrpSpPr/>
          <p:nvPr/>
        </p:nvGrpSpPr>
        <p:grpSpPr>
          <a:xfrm>
            <a:off x="5254196" y="2797422"/>
            <a:ext cx="341076" cy="448180"/>
            <a:chOff x="-18234025" y="4084200"/>
            <a:chExt cx="230800" cy="303275"/>
          </a:xfrm>
        </p:grpSpPr>
        <p:sp>
          <p:nvSpPr>
            <p:cNvPr id="8766" name="Google Shape;8766;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91"/>
          <p:cNvGrpSpPr/>
          <p:nvPr/>
        </p:nvGrpSpPr>
        <p:grpSpPr>
          <a:xfrm>
            <a:off x="2366751" y="3341641"/>
            <a:ext cx="449325" cy="450470"/>
            <a:chOff x="-16419350" y="3308400"/>
            <a:chExt cx="304050" cy="304825"/>
          </a:xfrm>
        </p:grpSpPr>
        <p:sp>
          <p:nvSpPr>
            <p:cNvPr id="8770" name="Google Shape;8770;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91"/>
          <p:cNvGrpSpPr/>
          <p:nvPr/>
        </p:nvGrpSpPr>
        <p:grpSpPr>
          <a:xfrm>
            <a:off x="4638306" y="3340423"/>
            <a:ext cx="395755" cy="452872"/>
            <a:chOff x="-16401225" y="3683275"/>
            <a:chExt cx="267800" cy="306450"/>
          </a:xfrm>
        </p:grpSpPr>
        <p:sp>
          <p:nvSpPr>
            <p:cNvPr id="8778" name="Google Shape;8778;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91"/>
          <p:cNvGrpSpPr/>
          <p:nvPr/>
        </p:nvGrpSpPr>
        <p:grpSpPr>
          <a:xfrm>
            <a:off x="8003755" y="2797062"/>
            <a:ext cx="450470" cy="448180"/>
            <a:chOff x="-16419350" y="4058200"/>
            <a:chExt cx="304825" cy="303275"/>
          </a:xfrm>
        </p:grpSpPr>
        <p:sp>
          <p:nvSpPr>
            <p:cNvPr id="8786" name="Google Shape;8786;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1"/>
          <p:cNvGrpSpPr/>
          <p:nvPr/>
        </p:nvGrpSpPr>
        <p:grpSpPr>
          <a:xfrm>
            <a:off x="4030643" y="3343080"/>
            <a:ext cx="450507" cy="447589"/>
            <a:chOff x="-15296200" y="3326900"/>
            <a:chExt cx="304850" cy="302875"/>
          </a:xfrm>
        </p:grpSpPr>
        <p:sp>
          <p:nvSpPr>
            <p:cNvPr id="8794" name="Google Shape;8794;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91"/>
          <p:cNvGrpSpPr/>
          <p:nvPr/>
        </p:nvGrpSpPr>
        <p:grpSpPr>
          <a:xfrm>
            <a:off x="2946296" y="1706881"/>
            <a:ext cx="486566" cy="414708"/>
            <a:chOff x="-19835275" y="3330250"/>
            <a:chExt cx="329250" cy="280625"/>
          </a:xfrm>
        </p:grpSpPr>
        <p:sp>
          <p:nvSpPr>
            <p:cNvPr id="8800" name="Google Shape;8800;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1"/>
          <p:cNvGrpSpPr/>
          <p:nvPr/>
        </p:nvGrpSpPr>
        <p:grpSpPr>
          <a:xfrm>
            <a:off x="2964325" y="2243470"/>
            <a:ext cx="450507" cy="449547"/>
            <a:chOff x="-19822675" y="3692750"/>
            <a:chExt cx="304850" cy="304200"/>
          </a:xfrm>
        </p:grpSpPr>
        <p:sp>
          <p:nvSpPr>
            <p:cNvPr id="8804" name="Google Shape;8804;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91"/>
          <p:cNvGrpSpPr/>
          <p:nvPr/>
        </p:nvGrpSpPr>
        <p:grpSpPr>
          <a:xfrm>
            <a:off x="2964916" y="2796278"/>
            <a:ext cx="449325" cy="450470"/>
            <a:chOff x="-19822675" y="4066875"/>
            <a:chExt cx="304050" cy="304825"/>
          </a:xfrm>
        </p:grpSpPr>
        <p:sp>
          <p:nvSpPr>
            <p:cNvPr id="8810" name="Google Shape;8810;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1"/>
          <p:cNvGrpSpPr/>
          <p:nvPr/>
        </p:nvGrpSpPr>
        <p:grpSpPr>
          <a:xfrm>
            <a:off x="5773985" y="1689571"/>
            <a:ext cx="399302" cy="449325"/>
            <a:chOff x="-17878825" y="3334400"/>
            <a:chExt cx="270200" cy="304050"/>
          </a:xfrm>
        </p:grpSpPr>
        <p:sp>
          <p:nvSpPr>
            <p:cNvPr id="8817" name="Google Shape;8817;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91"/>
          <p:cNvGrpSpPr/>
          <p:nvPr/>
        </p:nvGrpSpPr>
        <p:grpSpPr>
          <a:xfrm>
            <a:off x="5747809" y="2242416"/>
            <a:ext cx="451653" cy="451653"/>
            <a:chOff x="-17896150" y="3709300"/>
            <a:chExt cx="305625" cy="305625"/>
          </a:xfrm>
        </p:grpSpPr>
        <p:sp>
          <p:nvSpPr>
            <p:cNvPr id="8825" name="Google Shape;8825;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91"/>
          <p:cNvGrpSpPr/>
          <p:nvPr/>
        </p:nvGrpSpPr>
        <p:grpSpPr>
          <a:xfrm>
            <a:off x="5775740" y="2795686"/>
            <a:ext cx="395792" cy="451653"/>
            <a:chOff x="-17878025" y="4082625"/>
            <a:chExt cx="267825" cy="305625"/>
          </a:xfrm>
        </p:grpSpPr>
        <p:sp>
          <p:nvSpPr>
            <p:cNvPr id="8830" name="Google Shape;8830;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1"/>
          <p:cNvGrpSpPr/>
          <p:nvPr/>
        </p:nvGrpSpPr>
        <p:grpSpPr>
          <a:xfrm>
            <a:off x="2919632" y="3355015"/>
            <a:ext cx="450507" cy="423722"/>
            <a:chOff x="-16044450" y="3317850"/>
            <a:chExt cx="304850" cy="286725"/>
          </a:xfrm>
        </p:grpSpPr>
        <p:sp>
          <p:nvSpPr>
            <p:cNvPr id="8838" name="Google Shape;8838;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2" name="Google Shape;8842;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3" name="Google Shape;8843;p91"/>
          <p:cNvGrpSpPr/>
          <p:nvPr/>
        </p:nvGrpSpPr>
        <p:grpSpPr>
          <a:xfrm>
            <a:off x="8042149" y="2243724"/>
            <a:ext cx="373662" cy="449030"/>
            <a:chOff x="-16018450" y="4058400"/>
            <a:chExt cx="252850" cy="303850"/>
          </a:xfrm>
        </p:grpSpPr>
        <p:sp>
          <p:nvSpPr>
            <p:cNvPr id="8844" name="Google Shape;8844;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8" name="Google Shape;8848;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3" name="Shape 8853"/>
        <p:cNvGrpSpPr/>
        <p:nvPr/>
      </p:nvGrpSpPr>
      <p:grpSpPr>
        <a:xfrm>
          <a:off x="0" y="0"/>
          <a:ext cx="0" cy="0"/>
          <a:chOff x="0" y="0"/>
          <a:chExt cx="0" cy="0"/>
        </a:xfrm>
      </p:grpSpPr>
      <p:grpSp>
        <p:nvGrpSpPr>
          <p:cNvPr id="8854" name="Google Shape;8854;p92"/>
          <p:cNvGrpSpPr/>
          <p:nvPr/>
        </p:nvGrpSpPr>
        <p:grpSpPr>
          <a:xfrm>
            <a:off x="845901" y="1689241"/>
            <a:ext cx="442337" cy="419623"/>
            <a:chOff x="-6696925" y="3272575"/>
            <a:chExt cx="307200" cy="291425"/>
          </a:xfrm>
        </p:grpSpPr>
        <p:sp>
          <p:nvSpPr>
            <p:cNvPr id="8855" name="Google Shape;8855;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92"/>
          <p:cNvGrpSpPr/>
          <p:nvPr/>
        </p:nvGrpSpPr>
        <p:grpSpPr>
          <a:xfrm>
            <a:off x="845884" y="2204636"/>
            <a:ext cx="442373" cy="420775"/>
            <a:chOff x="-6690625" y="3631325"/>
            <a:chExt cx="307225" cy="292225"/>
          </a:xfrm>
        </p:grpSpPr>
        <p:sp>
          <p:nvSpPr>
            <p:cNvPr id="8858" name="Google Shape;8858;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92"/>
          <p:cNvGrpSpPr/>
          <p:nvPr/>
        </p:nvGrpSpPr>
        <p:grpSpPr>
          <a:xfrm>
            <a:off x="868005" y="2756972"/>
            <a:ext cx="421927" cy="419371"/>
            <a:chOff x="-6689825" y="3992050"/>
            <a:chExt cx="293025" cy="291250"/>
          </a:xfrm>
        </p:grpSpPr>
        <p:sp>
          <p:nvSpPr>
            <p:cNvPr id="8864" name="Google Shape;8864;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6" name="Google Shape;8876;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7" name="Google Shape;8877;p92"/>
          <p:cNvGrpSpPr/>
          <p:nvPr/>
        </p:nvGrpSpPr>
        <p:grpSpPr>
          <a:xfrm>
            <a:off x="3551317" y="2205192"/>
            <a:ext cx="423043" cy="419659"/>
            <a:chOff x="-4837325" y="3612425"/>
            <a:chExt cx="293800" cy="291450"/>
          </a:xfrm>
        </p:grpSpPr>
        <p:sp>
          <p:nvSpPr>
            <p:cNvPr id="8878" name="Google Shape;8878;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2"/>
          <p:cNvGrpSpPr/>
          <p:nvPr/>
        </p:nvGrpSpPr>
        <p:grpSpPr>
          <a:xfrm>
            <a:off x="3564349" y="2756826"/>
            <a:ext cx="420775" cy="419659"/>
            <a:chOff x="-4837325" y="3971575"/>
            <a:chExt cx="292225" cy="291450"/>
          </a:xfrm>
        </p:grpSpPr>
        <p:sp>
          <p:nvSpPr>
            <p:cNvPr id="8882" name="Google Shape;8882;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2"/>
          <p:cNvGrpSpPr/>
          <p:nvPr/>
        </p:nvGrpSpPr>
        <p:grpSpPr>
          <a:xfrm>
            <a:off x="6256364" y="1714185"/>
            <a:ext cx="430998" cy="369730"/>
            <a:chOff x="-3037625" y="3254850"/>
            <a:chExt cx="299325" cy="256775"/>
          </a:xfrm>
        </p:grpSpPr>
        <p:sp>
          <p:nvSpPr>
            <p:cNvPr id="8889" name="Google Shape;8889;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2"/>
          <p:cNvGrpSpPr/>
          <p:nvPr/>
        </p:nvGrpSpPr>
        <p:grpSpPr>
          <a:xfrm>
            <a:off x="6260324" y="2204615"/>
            <a:ext cx="423079" cy="420811"/>
            <a:chOff x="-3031325" y="3597450"/>
            <a:chExt cx="293825" cy="292250"/>
          </a:xfrm>
        </p:grpSpPr>
        <p:sp>
          <p:nvSpPr>
            <p:cNvPr id="8894" name="Google Shape;8894;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2"/>
          <p:cNvGrpSpPr/>
          <p:nvPr/>
        </p:nvGrpSpPr>
        <p:grpSpPr>
          <a:xfrm>
            <a:off x="6272798" y="2781214"/>
            <a:ext cx="421927" cy="370882"/>
            <a:chOff x="-3030525" y="3973150"/>
            <a:chExt cx="293025" cy="257575"/>
          </a:xfrm>
        </p:grpSpPr>
        <p:sp>
          <p:nvSpPr>
            <p:cNvPr id="8899" name="Google Shape;8899;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92"/>
          <p:cNvGrpSpPr/>
          <p:nvPr/>
        </p:nvGrpSpPr>
        <p:grpSpPr>
          <a:xfrm>
            <a:off x="1374391" y="3369426"/>
            <a:ext cx="421927" cy="297195"/>
            <a:chOff x="-1199300" y="3279250"/>
            <a:chExt cx="293025" cy="206400"/>
          </a:xfrm>
        </p:grpSpPr>
        <p:sp>
          <p:nvSpPr>
            <p:cNvPr id="8902" name="Google Shape;8902;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2"/>
          <p:cNvGrpSpPr/>
          <p:nvPr/>
        </p:nvGrpSpPr>
        <p:grpSpPr>
          <a:xfrm>
            <a:off x="1381477" y="1688773"/>
            <a:ext cx="444605" cy="420559"/>
            <a:chOff x="-6338550" y="3272950"/>
            <a:chExt cx="308775" cy="292075"/>
          </a:xfrm>
        </p:grpSpPr>
        <p:sp>
          <p:nvSpPr>
            <p:cNvPr id="8907" name="Google Shape;8907;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2"/>
          <p:cNvGrpSpPr/>
          <p:nvPr/>
        </p:nvGrpSpPr>
        <p:grpSpPr>
          <a:xfrm>
            <a:off x="1392817" y="2205194"/>
            <a:ext cx="421927" cy="419659"/>
            <a:chOff x="-6329100" y="3632100"/>
            <a:chExt cx="293025" cy="291450"/>
          </a:xfrm>
        </p:grpSpPr>
        <p:sp>
          <p:nvSpPr>
            <p:cNvPr id="8911" name="Google Shape;8911;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92"/>
          <p:cNvGrpSpPr/>
          <p:nvPr/>
        </p:nvGrpSpPr>
        <p:grpSpPr>
          <a:xfrm>
            <a:off x="1405867" y="2756828"/>
            <a:ext cx="419623" cy="419659"/>
            <a:chOff x="-6329875" y="3992050"/>
            <a:chExt cx="291425" cy="291450"/>
          </a:xfrm>
        </p:grpSpPr>
        <p:sp>
          <p:nvSpPr>
            <p:cNvPr id="8915" name="Google Shape;8915;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2"/>
          <p:cNvGrpSpPr/>
          <p:nvPr/>
        </p:nvGrpSpPr>
        <p:grpSpPr>
          <a:xfrm>
            <a:off x="4092004" y="1687530"/>
            <a:ext cx="423079" cy="423043"/>
            <a:chOff x="-4478975" y="3251700"/>
            <a:chExt cx="293825" cy="293800"/>
          </a:xfrm>
        </p:grpSpPr>
        <p:sp>
          <p:nvSpPr>
            <p:cNvPr id="8920" name="Google Shape;8920;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92"/>
          <p:cNvGrpSpPr/>
          <p:nvPr/>
        </p:nvGrpSpPr>
        <p:grpSpPr>
          <a:xfrm>
            <a:off x="4092004" y="2205192"/>
            <a:ext cx="423079" cy="419659"/>
            <a:chOff x="-4475825" y="3612425"/>
            <a:chExt cx="293825" cy="291450"/>
          </a:xfrm>
        </p:grpSpPr>
        <p:sp>
          <p:nvSpPr>
            <p:cNvPr id="8924" name="Google Shape;8924;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2"/>
          <p:cNvGrpSpPr/>
          <p:nvPr/>
        </p:nvGrpSpPr>
        <p:grpSpPr>
          <a:xfrm>
            <a:off x="4101077" y="2756844"/>
            <a:ext cx="428730" cy="419623"/>
            <a:chOff x="-4480550" y="3970800"/>
            <a:chExt cx="297750" cy="291425"/>
          </a:xfrm>
        </p:grpSpPr>
        <p:sp>
          <p:nvSpPr>
            <p:cNvPr id="8928" name="Google Shape;8928;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92"/>
          <p:cNvGrpSpPr/>
          <p:nvPr/>
        </p:nvGrpSpPr>
        <p:grpSpPr>
          <a:xfrm>
            <a:off x="6804910" y="1689221"/>
            <a:ext cx="415123" cy="419659"/>
            <a:chOff x="-2668225" y="3239075"/>
            <a:chExt cx="288300" cy="291450"/>
          </a:xfrm>
        </p:grpSpPr>
        <p:sp>
          <p:nvSpPr>
            <p:cNvPr id="8931" name="Google Shape;8931;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92"/>
          <p:cNvGrpSpPr/>
          <p:nvPr/>
        </p:nvGrpSpPr>
        <p:grpSpPr>
          <a:xfrm>
            <a:off x="6802066" y="2205191"/>
            <a:ext cx="420811" cy="419659"/>
            <a:chOff x="-2671375" y="3597450"/>
            <a:chExt cx="292250" cy="291450"/>
          </a:xfrm>
        </p:grpSpPr>
        <p:sp>
          <p:nvSpPr>
            <p:cNvPr id="8937" name="Google Shape;8937;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2"/>
          <p:cNvGrpSpPr/>
          <p:nvPr/>
        </p:nvGrpSpPr>
        <p:grpSpPr>
          <a:xfrm>
            <a:off x="6812849" y="2755691"/>
            <a:ext cx="423043" cy="421927"/>
            <a:chOff x="-2670575" y="3956600"/>
            <a:chExt cx="293800" cy="293025"/>
          </a:xfrm>
        </p:grpSpPr>
        <p:sp>
          <p:nvSpPr>
            <p:cNvPr id="8940" name="Google Shape;8940;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92"/>
          <p:cNvGrpSpPr/>
          <p:nvPr/>
        </p:nvGrpSpPr>
        <p:grpSpPr>
          <a:xfrm>
            <a:off x="3070370" y="3311947"/>
            <a:ext cx="426462" cy="418363"/>
            <a:chOff x="-1183550" y="3586525"/>
            <a:chExt cx="296175" cy="290550"/>
          </a:xfrm>
        </p:grpSpPr>
        <p:sp>
          <p:nvSpPr>
            <p:cNvPr id="8945" name="Google Shape;8945;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92"/>
          <p:cNvGrpSpPr/>
          <p:nvPr/>
        </p:nvGrpSpPr>
        <p:grpSpPr>
          <a:xfrm>
            <a:off x="1933980" y="1689799"/>
            <a:ext cx="420811" cy="418507"/>
            <a:chOff x="-5971525" y="3273750"/>
            <a:chExt cx="292250" cy="290650"/>
          </a:xfrm>
        </p:grpSpPr>
        <p:sp>
          <p:nvSpPr>
            <p:cNvPr id="8955" name="Google Shape;8955;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92"/>
          <p:cNvGrpSpPr/>
          <p:nvPr/>
        </p:nvGrpSpPr>
        <p:grpSpPr>
          <a:xfrm>
            <a:off x="1928310" y="2203826"/>
            <a:ext cx="432150" cy="422395"/>
            <a:chOff x="-5974675" y="3632100"/>
            <a:chExt cx="300125" cy="293350"/>
          </a:xfrm>
        </p:grpSpPr>
        <p:sp>
          <p:nvSpPr>
            <p:cNvPr id="8958" name="Google Shape;8958;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92"/>
          <p:cNvGrpSpPr/>
          <p:nvPr/>
        </p:nvGrpSpPr>
        <p:grpSpPr>
          <a:xfrm>
            <a:off x="1958351" y="2755694"/>
            <a:ext cx="395865" cy="421927"/>
            <a:chOff x="-5971525" y="3990475"/>
            <a:chExt cx="274925" cy="293025"/>
          </a:xfrm>
        </p:grpSpPr>
        <p:sp>
          <p:nvSpPr>
            <p:cNvPr id="8962" name="Google Shape;8962;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2"/>
          <p:cNvGrpSpPr/>
          <p:nvPr/>
        </p:nvGrpSpPr>
        <p:grpSpPr>
          <a:xfrm>
            <a:off x="4631558" y="1689798"/>
            <a:ext cx="420775" cy="418507"/>
            <a:chOff x="-4118225" y="3253275"/>
            <a:chExt cx="292225" cy="290650"/>
          </a:xfrm>
        </p:grpSpPr>
        <p:sp>
          <p:nvSpPr>
            <p:cNvPr id="8967" name="Google Shape;8967;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2"/>
          <p:cNvGrpSpPr/>
          <p:nvPr/>
        </p:nvGrpSpPr>
        <p:grpSpPr>
          <a:xfrm>
            <a:off x="4682008" y="2204922"/>
            <a:ext cx="319874" cy="420199"/>
            <a:chOff x="-4082800" y="3612425"/>
            <a:chExt cx="222150" cy="291825"/>
          </a:xfrm>
        </p:grpSpPr>
        <p:sp>
          <p:nvSpPr>
            <p:cNvPr id="8970" name="Google Shape;8970;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92"/>
          <p:cNvGrpSpPr/>
          <p:nvPr/>
        </p:nvGrpSpPr>
        <p:grpSpPr>
          <a:xfrm>
            <a:off x="4643456" y="2769876"/>
            <a:ext cx="420775" cy="393561"/>
            <a:chOff x="-4118225" y="3990475"/>
            <a:chExt cx="292225" cy="273325"/>
          </a:xfrm>
        </p:grpSpPr>
        <p:sp>
          <p:nvSpPr>
            <p:cNvPr id="8974" name="Google Shape;8974;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92"/>
          <p:cNvGrpSpPr/>
          <p:nvPr/>
        </p:nvGrpSpPr>
        <p:grpSpPr>
          <a:xfrm>
            <a:off x="7354110" y="1688087"/>
            <a:ext cx="394713" cy="421927"/>
            <a:chOff x="-2312225" y="3238300"/>
            <a:chExt cx="274125" cy="293025"/>
          </a:xfrm>
        </p:grpSpPr>
        <p:sp>
          <p:nvSpPr>
            <p:cNvPr id="8979" name="Google Shape;8979;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92"/>
          <p:cNvGrpSpPr/>
          <p:nvPr/>
        </p:nvGrpSpPr>
        <p:grpSpPr>
          <a:xfrm>
            <a:off x="7341062" y="2153586"/>
            <a:ext cx="420811" cy="522864"/>
            <a:chOff x="-2310650" y="3525775"/>
            <a:chExt cx="292250" cy="363125"/>
          </a:xfrm>
        </p:grpSpPr>
        <p:sp>
          <p:nvSpPr>
            <p:cNvPr id="8982" name="Google Shape;8982;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92"/>
          <p:cNvGrpSpPr/>
          <p:nvPr/>
        </p:nvGrpSpPr>
        <p:grpSpPr>
          <a:xfrm>
            <a:off x="7351827" y="2756825"/>
            <a:ext cx="423079" cy="419659"/>
            <a:chOff x="-2310650" y="3958175"/>
            <a:chExt cx="293825" cy="291450"/>
          </a:xfrm>
        </p:grpSpPr>
        <p:sp>
          <p:nvSpPr>
            <p:cNvPr id="8987" name="Google Shape;8987;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92"/>
          <p:cNvGrpSpPr/>
          <p:nvPr/>
        </p:nvGrpSpPr>
        <p:grpSpPr>
          <a:xfrm>
            <a:off x="4718688" y="3308459"/>
            <a:ext cx="424159" cy="419659"/>
            <a:chOff x="-1182750" y="3962900"/>
            <a:chExt cx="294575" cy="291450"/>
          </a:xfrm>
        </p:grpSpPr>
        <p:sp>
          <p:nvSpPr>
            <p:cNvPr id="8990" name="Google Shape;8990;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2"/>
          <p:cNvGrpSpPr/>
          <p:nvPr/>
        </p:nvGrpSpPr>
        <p:grpSpPr>
          <a:xfrm>
            <a:off x="2471824" y="1689223"/>
            <a:ext cx="424195" cy="419659"/>
            <a:chOff x="-5611575" y="3272950"/>
            <a:chExt cx="294600" cy="291450"/>
          </a:xfrm>
        </p:grpSpPr>
        <p:sp>
          <p:nvSpPr>
            <p:cNvPr id="8998" name="Google Shape;8998;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92"/>
          <p:cNvGrpSpPr/>
          <p:nvPr/>
        </p:nvGrpSpPr>
        <p:grpSpPr>
          <a:xfrm>
            <a:off x="2471824" y="2205770"/>
            <a:ext cx="424195" cy="418507"/>
            <a:chOff x="-5613150" y="3632900"/>
            <a:chExt cx="294600" cy="290650"/>
          </a:xfrm>
        </p:grpSpPr>
        <p:sp>
          <p:nvSpPr>
            <p:cNvPr id="9004" name="Google Shape;9004;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2"/>
          <p:cNvGrpSpPr/>
          <p:nvPr/>
        </p:nvGrpSpPr>
        <p:grpSpPr>
          <a:xfrm>
            <a:off x="2483722" y="2756270"/>
            <a:ext cx="424195" cy="420775"/>
            <a:chOff x="-5613150" y="3991275"/>
            <a:chExt cx="294600" cy="292225"/>
          </a:xfrm>
        </p:grpSpPr>
        <p:sp>
          <p:nvSpPr>
            <p:cNvPr id="9007" name="Google Shape;9007;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92"/>
          <p:cNvGrpSpPr/>
          <p:nvPr/>
        </p:nvGrpSpPr>
        <p:grpSpPr>
          <a:xfrm>
            <a:off x="5155210" y="1689438"/>
            <a:ext cx="434634" cy="419227"/>
            <a:chOff x="-3768700" y="3253275"/>
            <a:chExt cx="301850" cy="291150"/>
          </a:xfrm>
        </p:grpSpPr>
        <p:sp>
          <p:nvSpPr>
            <p:cNvPr id="9017" name="Google Shape;9017;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92"/>
          <p:cNvGrpSpPr/>
          <p:nvPr/>
        </p:nvGrpSpPr>
        <p:grpSpPr>
          <a:xfrm>
            <a:off x="5159293" y="2217090"/>
            <a:ext cx="426462" cy="395865"/>
            <a:chOff x="-3808700" y="3628950"/>
            <a:chExt cx="296175" cy="274925"/>
          </a:xfrm>
        </p:grpSpPr>
        <p:sp>
          <p:nvSpPr>
            <p:cNvPr id="9021" name="Google Shape;9021;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92"/>
          <p:cNvGrpSpPr/>
          <p:nvPr/>
        </p:nvGrpSpPr>
        <p:grpSpPr>
          <a:xfrm>
            <a:off x="5224504" y="2756412"/>
            <a:ext cx="419443" cy="420487"/>
            <a:chOff x="-3771675" y="3971775"/>
            <a:chExt cx="291300" cy="292025"/>
          </a:xfrm>
        </p:grpSpPr>
        <p:sp>
          <p:nvSpPr>
            <p:cNvPr id="9025" name="Google Shape;9025;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92"/>
          <p:cNvGrpSpPr/>
          <p:nvPr/>
        </p:nvGrpSpPr>
        <p:grpSpPr>
          <a:xfrm>
            <a:off x="7885948" y="1716461"/>
            <a:ext cx="420271" cy="320774"/>
            <a:chOff x="-1951475" y="3273100"/>
            <a:chExt cx="291875" cy="222775"/>
          </a:xfrm>
        </p:grpSpPr>
        <p:sp>
          <p:nvSpPr>
            <p:cNvPr id="9031" name="Google Shape;9031;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92"/>
          <p:cNvGrpSpPr/>
          <p:nvPr/>
        </p:nvGrpSpPr>
        <p:grpSpPr>
          <a:xfrm>
            <a:off x="7883429" y="2205191"/>
            <a:ext cx="425310" cy="419659"/>
            <a:chOff x="-1951475" y="3597450"/>
            <a:chExt cx="295375" cy="291450"/>
          </a:xfrm>
        </p:grpSpPr>
        <p:sp>
          <p:nvSpPr>
            <p:cNvPr id="9035" name="Google Shape;9035;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92"/>
          <p:cNvGrpSpPr/>
          <p:nvPr/>
        </p:nvGrpSpPr>
        <p:grpSpPr>
          <a:xfrm>
            <a:off x="7885680" y="2756825"/>
            <a:ext cx="444605" cy="419659"/>
            <a:chOff x="-1960150" y="3956600"/>
            <a:chExt cx="308775" cy="291450"/>
          </a:xfrm>
        </p:grpSpPr>
        <p:sp>
          <p:nvSpPr>
            <p:cNvPr id="9040" name="Google Shape;9040;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92"/>
          <p:cNvGrpSpPr/>
          <p:nvPr/>
        </p:nvGrpSpPr>
        <p:grpSpPr>
          <a:xfrm>
            <a:off x="1939718" y="3307636"/>
            <a:ext cx="420775" cy="420775"/>
            <a:chOff x="-804700" y="3226500"/>
            <a:chExt cx="292225" cy="292225"/>
          </a:xfrm>
        </p:grpSpPr>
        <p:sp>
          <p:nvSpPr>
            <p:cNvPr id="9043" name="Google Shape;9043;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92"/>
          <p:cNvGrpSpPr/>
          <p:nvPr/>
        </p:nvGrpSpPr>
        <p:grpSpPr>
          <a:xfrm>
            <a:off x="3019809" y="1688647"/>
            <a:ext cx="420775" cy="420811"/>
            <a:chOff x="-5251625" y="3272950"/>
            <a:chExt cx="292225" cy="292250"/>
          </a:xfrm>
        </p:grpSpPr>
        <p:sp>
          <p:nvSpPr>
            <p:cNvPr id="9051" name="Google Shape;9051;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2"/>
          <p:cNvGrpSpPr/>
          <p:nvPr/>
        </p:nvGrpSpPr>
        <p:grpSpPr>
          <a:xfrm>
            <a:off x="3016407" y="2204348"/>
            <a:ext cx="427578" cy="421351"/>
            <a:chOff x="-5254775" y="3631325"/>
            <a:chExt cx="296950" cy="292625"/>
          </a:xfrm>
        </p:grpSpPr>
        <p:sp>
          <p:nvSpPr>
            <p:cNvPr id="9055" name="Google Shape;9055;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2"/>
          <p:cNvGrpSpPr/>
          <p:nvPr/>
        </p:nvGrpSpPr>
        <p:grpSpPr>
          <a:xfrm>
            <a:off x="3032265" y="2756270"/>
            <a:ext cx="419659" cy="420775"/>
            <a:chOff x="-5251625" y="3991275"/>
            <a:chExt cx="291450" cy="292225"/>
          </a:xfrm>
        </p:grpSpPr>
        <p:sp>
          <p:nvSpPr>
            <p:cNvPr id="9063" name="Google Shape;9063;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2"/>
          <p:cNvGrpSpPr/>
          <p:nvPr/>
        </p:nvGrpSpPr>
        <p:grpSpPr>
          <a:xfrm>
            <a:off x="5772848" y="1689240"/>
            <a:ext cx="319874" cy="419623"/>
            <a:chOff x="-3365275" y="3253275"/>
            <a:chExt cx="222150" cy="291425"/>
          </a:xfrm>
        </p:grpSpPr>
        <p:sp>
          <p:nvSpPr>
            <p:cNvPr id="9069" name="Google Shape;9069;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2"/>
          <p:cNvGrpSpPr/>
          <p:nvPr/>
        </p:nvGrpSpPr>
        <p:grpSpPr>
          <a:xfrm>
            <a:off x="5746786" y="2204058"/>
            <a:ext cx="371998" cy="421927"/>
            <a:chOff x="-3383375" y="3611625"/>
            <a:chExt cx="258350" cy="293025"/>
          </a:xfrm>
        </p:grpSpPr>
        <p:sp>
          <p:nvSpPr>
            <p:cNvPr id="9072" name="Google Shape;9072;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92"/>
          <p:cNvGrpSpPr/>
          <p:nvPr/>
        </p:nvGrpSpPr>
        <p:grpSpPr>
          <a:xfrm>
            <a:off x="5809135" y="2756826"/>
            <a:ext cx="271097" cy="419659"/>
            <a:chOff x="-3347950" y="3971575"/>
            <a:chExt cx="188275" cy="291450"/>
          </a:xfrm>
        </p:grpSpPr>
        <p:sp>
          <p:nvSpPr>
            <p:cNvPr id="9075" name="Google Shape;9075;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2"/>
          <p:cNvGrpSpPr/>
          <p:nvPr/>
        </p:nvGrpSpPr>
        <p:grpSpPr>
          <a:xfrm>
            <a:off x="858994" y="3307061"/>
            <a:ext cx="371998" cy="421927"/>
            <a:chOff x="-1575775" y="3238300"/>
            <a:chExt cx="258350" cy="293025"/>
          </a:xfrm>
        </p:grpSpPr>
        <p:sp>
          <p:nvSpPr>
            <p:cNvPr id="9079" name="Google Shape;9079;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92"/>
          <p:cNvGrpSpPr/>
          <p:nvPr/>
        </p:nvGrpSpPr>
        <p:grpSpPr>
          <a:xfrm>
            <a:off x="2503892" y="3309051"/>
            <a:ext cx="423079" cy="424159"/>
            <a:chOff x="-1591550" y="3597475"/>
            <a:chExt cx="293825" cy="294575"/>
          </a:xfrm>
        </p:grpSpPr>
        <p:sp>
          <p:nvSpPr>
            <p:cNvPr id="9085" name="Google Shape;9085;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2"/>
          <p:cNvGrpSpPr/>
          <p:nvPr/>
        </p:nvGrpSpPr>
        <p:grpSpPr>
          <a:xfrm>
            <a:off x="4153362" y="3318663"/>
            <a:ext cx="421927" cy="399248"/>
            <a:chOff x="-1592325" y="3957400"/>
            <a:chExt cx="293025" cy="277275"/>
          </a:xfrm>
        </p:grpSpPr>
        <p:sp>
          <p:nvSpPr>
            <p:cNvPr id="9089" name="Google Shape;9089;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2"/>
          <p:cNvGrpSpPr/>
          <p:nvPr/>
        </p:nvGrpSpPr>
        <p:grpSpPr>
          <a:xfrm>
            <a:off x="3640232" y="3310744"/>
            <a:ext cx="369730" cy="420775"/>
            <a:chOff x="-778700" y="3612425"/>
            <a:chExt cx="256775" cy="292225"/>
          </a:xfrm>
        </p:grpSpPr>
        <p:sp>
          <p:nvSpPr>
            <p:cNvPr id="9094" name="Google Shape;9094;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92"/>
          <p:cNvGrpSpPr/>
          <p:nvPr/>
        </p:nvGrpSpPr>
        <p:grpSpPr>
          <a:xfrm>
            <a:off x="6111733" y="3828305"/>
            <a:ext cx="340731" cy="387641"/>
            <a:chOff x="7728464" y="1561258"/>
            <a:chExt cx="349719" cy="397866"/>
          </a:xfrm>
        </p:grpSpPr>
        <p:sp>
          <p:nvSpPr>
            <p:cNvPr id="9101" name="Google Shape;9101;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2"/>
          <p:cNvGrpSpPr/>
          <p:nvPr/>
        </p:nvGrpSpPr>
        <p:grpSpPr>
          <a:xfrm>
            <a:off x="4034702" y="3828305"/>
            <a:ext cx="387681" cy="387641"/>
            <a:chOff x="5611350" y="1561258"/>
            <a:chExt cx="397907" cy="397866"/>
          </a:xfrm>
        </p:grpSpPr>
        <p:sp>
          <p:nvSpPr>
            <p:cNvPr id="9104" name="Google Shape;9104;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2"/>
          <p:cNvGrpSpPr/>
          <p:nvPr/>
        </p:nvGrpSpPr>
        <p:grpSpPr>
          <a:xfrm>
            <a:off x="4553987" y="3925571"/>
            <a:ext cx="387610" cy="193109"/>
            <a:chOff x="6140660" y="1661097"/>
            <a:chExt cx="397835" cy="198202"/>
          </a:xfrm>
        </p:grpSpPr>
        <p:sp>
          <p:nvSpPr>
            <p:cNvPr id="9109" name="Google Shape;9109;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92"/>
          <p:cNvGrpSpPr/>
          <p:nvPr/>
        </p:nvGrpSpPr>
        <p:grpSpPr>
          <a:xfrm>
            <a:off x="5073202" y="3828305"/>
            <a:ext cx="387681" cy="387641"/>
            <a:chOff x="6669907" y="1561258"/>
            <a:chExt cx="397907" cy="397866"/>
          </a:xfrm>
        </p:grpSpPr>
        <p:sp>
          <p:nvSpPr>
            <p:cNvPr id="9114" name="Google Shape;9114;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2"/>
          <p:cNvGrpSpPr/>
          <p:nvPr/>
        </p:nvGrpSpPr>
        <p:grpSpPr>
          <a:xfrm>
            <a:off x="1958433" y="3885842"/>
            <a:ext cx="387681" cy="272572"/>
            <a:chOff x="3386036" y="1746339"/>
            <a:chExt cx="397907" cy="279762"/>
          </a:xfrm>
        </p:grpSpPr>
        <p:sp>
          <p:nvSpPr>
            <p:cNvPr id="9120" name="Google Shape;9120;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92"/>
          <p:cNvGrpSpPr/>
          <p:nvPr/>
        </p:nvGrpSpPr>
        <p:grpSpPr>
          <a:xfrm>
            <a:off x="2996130" y="3828288"/>
            <a:ext cx="387681" cy="387681"/>
            <a:chOff x="4417380" y="1687279"/>
            <a:chExt cx="397907" cy="397907"/>
          </a:xfrm>
        </p:grpSpPr>
        <p:sp>
          <p:nvSpPr>
            <p:cNvPr id="9123" name="Google Shape;9123;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92"/>
          <p:cNvGrpSpPr/>
          <p:nvPr/>
        </p:nvGrpSpPr>
        <p:grpSpPr>
          <a:xfrm>
            <a:off x="7942611" y="3308537"/>
            <a:ext cx="387661" cy="387661"/>
            <a:chOff x="2869999" y="1687279"/>
            <a:chExt cx="397887" cy="397887"/>
          </a:xfrm>
        </p:grpSpPr>
        <p:sp>
          <p:nvSpPr>
            <p:cNvPr id="9126" name="Google Shape;9126;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2"/>
          <p:cNvGrpSpPr/>
          <p:nvPr/>
        </p:nvGrpSpPr>
        <p:grpSpPr>
          <a:xfrm>
            <a:off x="2477718" y="3828664"/>
            <a:ext cx="386807" cy="386929"/>
            <a:chOff x="3902887" y="1687655"/>
            <a:chExt cx="397010" cy="397135"/>
          </a:xfrm>
        </p:grpSpPr>
        <p:sp>
          <p:nvSpPr>
            <p:cNvPr id="9129" name="Google Shape;9129;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92"/>
          <p:cNvGrpSpPr/>
          <p:nvPr/>
        </p:nvGrpSpPr>
        <p:grpSpPr>
          <a:xfrm>
            <a:off x="3515416" y="3828344"/>
            <a:ext cx="387681" cy="387681"/>
            <a:chOff x="4933458" y="1687279"/>
            <a:chExt cx="397907" cy="397907"/>
          </a:xfrm>
        </p:grpSpPr>
        <p:sp>
          <p:nvSpPr>
            <p:cNvPr id="9132" name="Google Shape;9132;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92"/>
          <p:cNvGrpSpPr/>
          <p:nvPr/>
        </p:nvGrpSpPr>
        <p:grpSpPr>
          <a:xfrm>
            <a:off x="6348367" y="3308537"/>
            <a:ext cx="387661" cy="387661"/>
            <a:chOff x="1379798" y="1723250"/>
            <a:chExt cx="397887" cy="397887"/>
          </a:xfrm>
        </p:grpSpPr>
        <p:sp>
          <p:nvSpPr>
            <p:cNvPr id="9135" name="Google Shape;9135;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92"/>
          <p:cNvGrpSpPr/>
          <p:nvPr/>
        </p:nvGrpSpPr>
        <p:grpSpPr>
          <a:xfrm>
            <a:off x="5286246" y="3308537"/>
            <a:ext cx="387681" cy="387661"/>
            <a:chOff x="266768" y="1721375"/>
            <a:chExt cx="397907" cy="397887"/>
          </a:xfrm>
        </p:grpSpPr>
        <p:sp>
          <p:nvSpPr>
            <p:cNvPr id="9140" name="Google Shape;9140;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92"/>
          <p:cNvGrpSpPr/>
          <p:nvPr/>
        </p:nvGrpSpPr>
        <p:grpSpPr>
          <a:xfrm>
            <a:off x="5817327" y="3308537"/>
            <a:ext cx="387641" cy="387661"/>
            <a:chOff x="864491" y="1723250"/>
            <a:chExt cx="397866" cy="397887"/>
          </a:xfrm>
        </p:grpSpPr>
        <p:sp>
          <p:nvSpPr>
            <p:cNvPr id="9143" name="Google Shape;9143;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6" name="Google Shape;9146;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7" name="Google Shape;9147;p92"/>
          <p:cNvGrpSpPr/>
          <p:nvPr/>
        </p:nvGrpSpPr>
        <p:grpSpPr>
          <a:xfrm>
            <a:off x="7411672" y="3308924"/>
            <a:ext cx="387539" cy="386888"/>
            <a:chOff x="2408992" y="1722875"/>
            <a:chExt cx="397761" cy="397093"/>
          </a:xfrm>
        </p:grpSpPr>
        <p:sp>
          <p:nvSpPr>
            <p:cNvPr id="9148" name="Google Shape;9148;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92"/>
          <p:cNvGrpSpPr/>
          <p:nvPr/>
        </p:nvGrpSpPr>
        <p:grpSpPr>
          <a:xfrm>
            <a:off x="6584154" y="3827060"/>
            <a:ext cx="388966" cy="388966"/>
            <a:chOff x="1190625" y="238125"/>
            <a:chExt cx="5235075" cy="5235075"/>
          </a:xfrm>
        </p:grpSpPr>
        <p:sp>
          <p:nvSpPr>
            <p:cNvPr id="9151" name="Google Shape;9151;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92"/>
          <p:cNvGrpSpPr/>
          <p:nvPr/>
        </p:nvGrpSpPr>
        <p:grpSpPr>
          <a:xfrm>
            <a:off x="5592488" y="3828305"/>
            <a:ext cx="387641" cy="387641"/>
            <a:chOff x="7199196" y="1561258"/>
            <a:chExt cx="397866" cy="397866"/>
          </a:xfrm>
        </p:grpSpPr>
        <p:sp>
          <p:nvSpPr>
            <p:cNvPr id="9154" name="Google Shape;9154;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7" name="Google Shape;9157;p9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61" name="Shape 9161"/>
        <p:cNvGrpSpPr/>
        <p:nvPr/>
      </p:nvGrpSpPr>
      <p:grpSpPr>
        <a:xfrm>
          <a:off x="0" y="0"/>
          <a:ext cx="0" cy="0"/>
          <a:chOff x="0" y="0"/>
          <a:chExt cx="0" cy="0"/>
        </a:xfrm>
      </p:grpSpPr>
      <p:pic>
        <p:nvPicPr>
          <p:cNvPr id="9162" name="Google Shape;9162;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2140950" y="1473238"/>
            <a:ext cx="4864500" cy="80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COMPANY</a:t>
            </a:r>
            <a:endParaRPr/>
          </a:p>
        </p:txBody>
      </p:sp>
      <p:sp>
        <p:nvSpPr>
          <p:cNvPr id="361" name="Google Shape;361;p42"/>
          <p:cNvSpPr txBox="1"/>
          <p:nvPr>
            <p:ph idx="1" type="subTitle"/>
          </p:nvPr>
        </p:nvSpPr>
        <p:spPr>
          <a:xfrm>
            <a:off x="2138550" y="2361274"/>
            <a:ext cx="4866900" cy="1255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p:nvPr/>
        </p:nvSpPr>
        <p:spPr>
          <a:xfrm>
            <a:off x="3407675" y="316107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6035451" y="316107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778699" y="31409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txBox="1"/>
          <p:nvPr>
            <p:ph type="title"/>
          </p:nvPr>
        </p:nvSpPr>
        <p:spPr>
          <a:xfrm>
            <a:off x="776299"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John James</a:t>
            </a:r>
            <a:endParaRPr/>
          </a:p>
        </p:txBody>
      </p:sp>
      <p:sp>
        <p:nvSpPr>
          <p:cNvPr id="370" name="Google Shape;370;p43"/>
          <p:cNvSpPr txBox="1"/>
          <p:nvPr>
            <p:ph idx="1" type="subTitle"/>
          </p:nvPr>
        </p:nvSpPr>
        <p:spPr>
          <a:xfrm>
            <a:off x="778249" y="3718907"/>
            <a:ext cx="23094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1" name="Google Shape;371;p43"/>
          <p:cNvSpPr txBox="1"/>
          <p:nvPr>
            <p:ph idx="2" type="title"/>
          </p:nvPr>
        </p:nvSpPr>
        <p:spPr>
          <a:xfrm>
            <a:off x="3405275"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Jenna Doe</a:t>
            </a:r>
            <a:endParaRPr/>
          </a:p>
        </p:txBody>
      </p:sp>
      <p:sp>
        <p:nvSpPr>
          <p:cNvPr id="372" name="Google Shape;372;p43"/>
          <p:cNvSpPr txBox="1"/>
          <p:nvPr>
            <p:ph idx="3" type="subTitle"/>
          </p:nvPr>
        </p:nvSpPr>
        <p:spPr>
          <a:xfrm>
            <a:off x="3403100" y="3718907"/>
            <a:ext cx="23133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3" name="Google Shape;373;p43"/>
          <p:cNvSpPr txBox="1"/>
          <p:nvPr>
            <p:ph idx="4" type="title"/>
          </p:nvPr>
        </p:nvSpPr>
        <p:spPr>
          <a:xfrm>
            <a:off x="6033051"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Jane Patterson</a:t>
            </a:r>
            <a:endParaRPr/>
          </a:p>
        </p:txBody>
      </p:sp>
      <p:sp>
        <p:nvSpPr>
          <p:cNvPr id="374" name="Google Shape;374;p43"/>
          <p:cNvSpPr txBox="1"/>
          <p:nvPr>
            <p:ph idx="5" type="subTitle"/>
          </p:nvPr>
        </p:nvSpPr>
        <p:spPr>
          <a:xfrm>
            <a:off x="6033051" y="3718907"/>
            <a:ext cx="23133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5" name="Google Shape;375;p43"/>
          <p:cNvSpPr txBox="1"/>
          <p:nvPr>
            <p:ph idx="6"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TEAM</a:t>
            </a:r>
            <a:endParaRPr/>
          </a:p>
        </p:txBody>
      </p:sp>
      <p:pic>
        <p:nvPicPr>
          <p:cNvPr id="376" name="Google Shape;376;p43"/>
          <p:cNvPicPr preferRelativeResize="0"/>
          <p:nvPr/>
        </p:nvPicPr>
        <p:blipFill rotWithShape="1">
          <a:blip r:embed="rId3">
            <a:alphaModFix/>
          </a:blip>
          <a:srcRect b="1559" l="0" r="0" t="1559"/>
          <a:stretch/>
        </p:blipFill>
        <p:spPr>
          <a:xfrm>
            <a:off x="1112599" y="1328574"/>
            <a:ext cx="1640700" cy="1617600"/>
          </a:xfrm>
          <a:prstGeom prst="ellipse">
            <a:avLst/>
          </a:prstGeom>
          <a:noFill/>
          <a:ln>
            <a:noFill/>
          </a:ln>
        </p:spPr>
      </p:pic>
      <p:pic>
        <p:nvPicPr>
          <p:cNvPr id="377" name="Google Shape;377;p43"/>
          <p:cNvPicPr preferRelativeResize="0"/>
          <p:nvPr/>
        </p:nvPicPr>
        <p:blipFill rotWithShape="1">
          <a:blip r:embed="rId4">
            <a:alphaModFix/>
          </a:blip>
          <a:srcRect b="0" l="436" r="426" t="0"/>
          <a:stretch/>
        </p:blipFill>
        <p:spPr>
          <a:xfrm>
            <a:off x="3739400" y="1328574"/>
            <a:ext cx="1640700" cy="1617600"/>
          </a:xfrm>
          <a:prstGeom prst="ellipse">
            <a:avLst/>
          </a:prstGeom>
          <a:noFill/>
          <a:ln>
            <a:noFill/>
          </a:ln>
        </p:spPr>
      </p:pic>
      <p:pic>
        <p:nvPicPr>
          <p:cNvPr id="378" name="Google Shape;378;p43"/>
          <p:cNvPicPr preferRelativeResize="0"/>
          <p:nvPr/>
        </p:nvPicPr>
        <p:blipFill rotWithShape="1">
          <a:blip r:embed="rId5">
            <a:alphaModFix/>
          </a:blip>
          <a:srcRect b="17144" l="0" r="0" t="17144"/>
          <a:stretch/>
        </p:blipFill>
        <p:spPr>
          <a:xfrm>
            <a:off x="6369351" y="1328574"/>
            <a:ext cx="1640700" cy="1617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1709188" y="1440719"/>
            <a:ext cx="3264300" cy="40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a:t>
            </a:r>
            <a:endParaRPr/>
          </a:p>
        </p:txBody>
      </p:sp>
      <p:sp>
        <p:nvSpPr>
          <p:cNvPr id="384" name="Google Shape;384;p44"/>
          <p:cNvSpPr txBox="1"/>
          <p:nvPr>
            <p:ph idx="1" type="subTitle"/>
          </p:nvPr>
        </p:nvSpPr>
        <p:spPr>
          <a:xfrm>
            <a:off x="1708738" y="1936372"/>
            <a:ext cx="3265200" cy="17664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p:nvPr/>
        </p:nvSpPr>
        <p:spPr>
          <a:xfrm>
            <a:off x="5034525" y="1403425"/>
            <a:ext cx="2308500" cy="411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txBox="1"/>
          <p:nvPr>
            <p:ph idx="1" type="subTitle"/>
          </p:nvPr>
        </p:nvSpPr>
        <p:spPr>
          <a:xfrm>
            <a:off x="1506814" y="3406913"/>
            <a:ext cx="2896800" cy="1042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our Moon</a:t>
            </a:r>
            <a:endParaRPr/>
          </a:p>
        </p:txBody>
      </p:sp>
      <p:sp>
        <p:nvSpPr>
          <p:cNvPr id="391" name="Google Shape;391;p45"/>
          <p:cNvSpPr txBox="1"/>
          <p:nvPr>
            <p:ph idx="2" type="subTitle"/>
          </p:nvPr>
        </p:nvSpPr>
        <p:spPr>
          <a:xfrm>
            <a:off x="4739486" y="1909223"/>
            <a:ext cx="2898600" cy="104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sp>
        <p:nvSpPr>
          <p:cNvPr id="392" name="Google Shape;392;p45"/>
          <p:cNvSpPr/>
          <p:nvPr/>
        </p:nvSpPr>
        <p:spPr>
          <a:xfrm>
            <a:off x="5904222" y="77296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6084064" y="923234"/>
            <a:ext cx="209414" cy="268570"/>
          </a:xfrm>
          <a:custGeom>
            <a:rect b="b" l="l" r="r" t="t"/>
            <a:pathLst>
              <a:path extrusionOk="0" h="6583" w="5133">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2670666" y="2234621"/>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2827025" y="2361738"/>
            <a:ext cx="256398" cy="314869"/>
          </a:xfrm>
          <a:custGeom>
            <a:rect b="b" l="l" r="r" t="t"/>
            <a:pathLst>
              <a:path extrusionOk="0" h="6609" w="5382">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1800975" y="289952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ph type="title"/>
          </p:nvPr>
        </p:nvSpPr>
        <p:spPr>
          <a:xfrm>
            <a:off x="1505914" y="2913163"/>
            <a:ext cx="2898600" cy="39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Them</a:t>
            </a:r>
            <a:endParaRPr/>
          </a:p>
        </p:txBody>
      </p:sp>
      <p:sp>
        <p:nvSpPr>
          <p:cNvPr id="398" name="Google Shape;398;p45"/>
          <p:cNvSpPr txBox="1"/>
          <p:nvPr>
            <p:ph idx="3" type="subTitle"/>
          </p:nvPr>
        </p:nvSpPr>
        <p:spPr>
          <a:xfrm>
            <a:off x="4739486" y="1412563"/>
            <a:ext cx="28986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